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75" r:id="rId3"/>
    <p:sldId id="286" r:id="rId4"/>
    <p:sldId id="291" r:id="rId5"/>
    <p:sldId id="287" r:id="rId6"/>
    <p:sldId id="289" r:id="rId7"/>
    <p:sldId id="292" r:id="rId8"/>
    <p:sldId id="293" r:id="rId9"/>
    <p:sldId id="290" r:id="rId10"/>
    <p:sldId id="271" r:id="rId11"/>
  </p:sldIdLst>
  <p:sldSz cx="24380825" cy="13714413"/>
  <p:notesSz cx="6858000" cy="9144000"/>
  <p:defaultTextStyle>
    <a:defPPr>
      <a:defRPr lang="en-US"/>
    </a:defPPr>
    <a:lvl1pPr marL="0" algn="l" defTabSz="1828252" rtl="0" eaLnBrk="1" latinLnBrk="0" hangingPunct="1">
      <a:defRPr sz="3599" kern="1200">
        <a:solidFill>
          <a:schemeClr val="tx1"/>
        </a:solidFill>
        <a:latin typeface="+mn-lt"/>
        <a:ea typeface="+mn-ea"/>
        <a:cs typeface="+mn-cs"/>
      </a:defRPr>
    </a:lvl1pPr>
    <a:lvl2pPr marL="914127" algn="l" defTabSz="1828252" rtl="0" eaLnBrk="1" latinLnBrk="0" hangingPunct="1">
      <a:defRPr sz="3599" kern="1200">
        <a:solidFill>
          <a:schemeClr val="tx1"/>
        </a:solidFill>
        <a:latin typeface="+mn-lt"/>
        <a:ea typeface="+mn-ea"/>
        <a:cs typeface="+mn-cs"/>
      </a:defRPr>
    </a:lvl2pPr>
    <a:lvl3pPr marL="1828252" algn="l" defTabSz="1828252" rtl="0" eaLnBrk="1" latinLnBrk="0" hangingPunct="1">
      <a:defRPr sz="3599" kern="1200">
        <a:solidFill>
          <a:schemeClr val="tx1"/>
        </a:solidFill>
        <a:latin typeface="+mn-lt"/>
        <a:ea typeface="+mn-ea"/>
        <a:cs typeface="+mn-cs"/>
      </a:defRPr>
    </a:lvl3pPr>
    <a:lvl4pPr marL="2742379" algn="l" defTabSz="1828252" rtl="0" eaLnBrk="1" latinLnBrk="0" hangingPunct="1">
      <a:defRPr sz="3599" kern="1200">
        <a:solidFill>
          <a:schemeClr val="tx1"/>
        </a:solidFill>
        <a:latin typeface="+mn-lt"/>
        <a:ea typeface="+mn-ea"/>
        <a:cs typeface="+mn-cs"/>
      </a:defRPr>
    </a:lvl4pPr>
    <a:lvl5pPr marL="3656503" algn="l" defTabSz="1828252" rtl="0" eaLnBrk="1" latinLnBrk="0" hangingPunct="1">
      <a:defRPr sz="3599" kern="1200">
        <a:solidFill>
          <a:schemeClr val="tx1"/>
        </a:solidFill>
        <a:latin typeface="+mn-lt"/>
        <a:ea typeface="+mn-ea"/>
        <a:cs typeface="+mn-cs"/>
      </a:defRPr>
    </a:lvl5pPr>
    <a:lvl6pPr marL="4570628" algn="l" defTabSz="1828252" rtl="0" eaLnBrk="1" latinLnBrk="0" hangingPunct="1">
      <a:defRPr sz="3599" kern="1200">
        <a:solidFill>
          <a:schemeClr val="tx1"/>
        </a:solidFill>
        <a:latin typeface="+mn-lt"/>
        <a:ea typeface="+mn-ea"/>
        <a:cs typeface="+mn-cs"/>
      </a:defRPr>
    </a:lvl6pPr>
    <a:lvl7pPr marL="5484755" algn="l" defTabSz="1828252" rtl="0" eaLnBrk="1" latinLnBrk="0" hangingPunct="1">
      <a:defRPr sz="3599" kern="1200">
        <a:solidFill>
          <a:schemeClr val="tx1"/>
        </a:solidFill>
        <a:latin typeface="+mn-lt"/>
        <a:ea typeface="+mn-ea"/>
        <a:cs typeface="+mn-cs"/>
      </a:defRPr>
    </a:lvl7pPr>
    <a:lvl8pPr marL="6398880" algn="l" defTabSz="1828252" rtl="0" eaLnBrk="1" latinLnBrk="0" hangingPunct="1">
      <a:defRPr sz="3599" kern="1200">
        <a:solidFill>
          <a:schemeClr val="tx1"/>
        </a:solidFill>
        <a:latin typeface="+mn-lt"/>
        <a:ea typeface="+mn-ea"/>
        <a:cs typeface="+mn-cs"/>
      </a:defRPr>
    </a:lvl8pPr>
    <a:lvl9pPr marL="7313007" algn="l" defTabSz="1828252" rtl="0" eaLnBrk="1" latinLnBrk="0" hangingPunct="1">
      <a:defRPr sz="359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3C74"/>
    <a:srgbClr val="3EAF79"/>
    <a:srgbClr val="D8222C"/>
    <a:srgbClr val="FF0016"/>
    <a:srgbClr val="003096"/>
    <a:srgbClr val="20D1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7" autoAdjust="0"/>
    <p:restoredTop sz="93792" autoAdjust="0"/>
  </p:normalViewPr>
  <p:slideViewPr>
    <p:cSldViewPr snapToGrid="0">
      <p:cViewPr varScale="1">
        <p:scale>
          <a:sx n="47" d="100"/>
          <a:sy n="47" d="100"/>
        </p:scale>
        <p:origin x="173" y="43"/>
      </p:cViewPr>
      <p:guideLst/>
    </p:cSldViewPr>
  </p:slideViewPr>
  <p:notesTextViewPr>
    <p:cViewPr>
      <p:scale>
        <a:sx n="1" d="1"/>
        <a:sy n="1" d="1"/>
      </p:scale>
      <p:origin x="0" y="0"/>
    </p:cViewPr>
  </p:notesTextViewPr>
  <p:notesViewPr>
    <p:cSldViewPr snapToGrid="0" showGuides="1">
      <p:cViewPr varScale="1">
        <p:scale>
          <a:sx n="101" d="100"/>
          <a:sy n="101" d="100"/>
        </p:scale>
        <p:origin x="26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C65501-EF39-4071-8B73-31AB39607B0E}"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pl-PL"/>
        </a:p>
      </dgm:t>
    </dgm:pt>
    <dgm:pt modelId="{7757C151-BDEC-4B0F-824B-E594B80BC4B9}">
      <dgm:prSet phldrT="[Tekst]"/>
      <dgm:spPr/>
      <dgm:t>
        <a:bodyPr/>
        <a:lstStyle/>
        <a:p>
          <a:r>
            <a:rPr lang="pl-PL" dirty="0"/>
            <a:t> e-zdrowie</a:t>
          </a:r>
        </a:p>
      </dgm:t>
    </dgm:pt>
    <dgm:pt modelId="{82CF71A1-893A-4AC6-A38D-4F677F0CED18}" type="parTrans" cxnId="{E7C14B9F-7EAE-4E60-9084-6CAB745B3615}">
      <dgm:prSet/>
      <dgm:spPr/>
      <dgm:t>
        <a:bodyPr/>
        <a:lstStyle/>
        <a:p>
          <a:endParaRPr lang="pl-PL"/>
        </a:p>
      </dgm:t>
    </dgm:pt>
    <dgm:pt modelId="{D0EB17C1-95A6-4029-AE06-BA02279E6B03}" type="sibTrans" cxnId="{E7C14B9F-7EAE-4E60-9084-6CAB745B3615}">
      <dgm:prSet/>
      <dgm:spPr/>
      <dgm:t>
        <a:bodyPr/>
        <a:lstStyle/>
        <a:p>
          <a:endParaRPr lang="pl-PL"/>
        </a:p>
      </dgm:t>
    </dgm:pt>
    <dgm:pt modelId="{20184499-9AA3-4A2E-8A28-E3D9585F170A}">
      <dgm:prSet phldrT="[Tekst]"/>
      <dgm:spPr/>
      <dgm:t>
        <a:bodyPr/>
        <a:lstStyle/>
        <a:p>
          <a:r>
            <a:rPr lang="pl-PL" dirty="0"/>
            <a:t>e-skierowanie</a:t>
          </a:r>
        </a:p>
      </dgm:t>
    </dgm:pt>
    <dgm:pt modelId="{BCADEF47-EA53-4D5E-BFF4-DFE145E2B7FE}" type="parTrans" cxnId="{C60D4530-D3E3-45E5-BBB0-EED2A3B11171}">
      <dgm:prSet/>
      <dgm:spPr/>
      <dgm:t>
        <a:bodyPr/>
        <a:lstStyle/>
        <a:p>
          <a:endParaRPr lang="pl-PL"/>
        </a:p>
      </dgm:t>
    </dgm:pt>
    <dgm:pt modelId="{8ABF3A2F-9A70-4CFC-B5F6-1D16034B7762}" type="sibTrans" cxnId="{C60D4530-D3E3-45E5-BBB0-EED2A3B11171}">
      <dgm:prSet/>
      <dgm:spPr/>
      <dgm:t>
        <a:bodyPr/>
        <a:lstStyle/>
        <a:p>
          <a:endParaRPr lang="pl-PL"/>
        </a:p>
      </dgm:t>
    </dgm:pt>
    <dgm:pt modelId="{3315B921-757A-469C-ADCF-DC05CE84AFB2}">
      <dgm:prSet phldrT="[Tekst]"/>
      <dgm:spPr/>
      <dgm:t>
        <a:bodyPr/>
        <a:lstStyle/>
        <a:p>
          <a:r>
            <a:rPr lang="pl-PL" dirty="0"/>
            <a:t>e-recepta</a:t>
          </a:r>
        </a:p>
      </dgm:t>
    </dgm:pt>
    <dgm:pt modelId="{FA0CF8E7-2F37-4C36-BE1F-24F156322070}" type="parTrans" cxnId="{F75D15A1-98DC-40BA-AB7A-0443269B42F5}">
      <dgm:prSet/>
      <dgm:spPr/>
      <dgm:t>
        <a:bodyPr/>
        <a:lstStyle/>
        <a:p>
          <a:endParaRPr lang="pl-PL"/>
        </a:p>
      </dgm:t>
    </dgm:pt>
    <dgm:pt modelId="{272B7C78-F6C2-41FD-834A-9ACDEE9A8650}" type="sibTrans" cxnId="{F75D15A1-98DC-40BA-AB7A-0443269B42F5}">
      <dgm:prSet/>
      <dgm:spPr/>
      <dgm:t>
        <a:bodyPr/>
        <a:lstStyle/>
        <a:p>
          <a:endParaRPr lang="pl-PL"/>
        </a:p>
      </dgm:t>
    </dgm:pt>
    <dgm:pt modelId="{AAD5A3AB-40C3-43F8-9847-D35ADA30788D}">
      <dgm:prSet phldrT="[Tekst]"/>
      <dgm:spPr/>
      <dgm:t>
        <a:bodyPr/>
        <a:lstStyle/>
        <a:p>
          <a:r>
            <a:rPr lang="pl-PL" dirty="0" err="1"/>
            <a:t>telemedycyna</a:t>
          </a:r>
          <a:r>
            <a:rPr lang="pl-PL" dirty="0"/>
            <a:t> </a:t>
          </a:r>
        </a:p>
      </dgm:t>
    </dgm:pt>
    <dgm:pt modelId="{364D3D86-95A1-4364-9FD4-65FAD955EA92}" type="parTrans" cxnId="{B814D4BA-4D6E-480E-8158-C762F5FEB976}">
      <dgm:prSet/>
      <dgm:spPr/>
      <dgm:t>
        <a:bodyPr/>
        <a:lstStyle/>
        <a:p>
          <a:endParaRPr lang="pl-PL"/>
        </a:p>
      </dgm:t>
    </dgm:pt>
    <dgm:pt modelId="{C0C91FC9-C8E2-416B-803A-B50E0382BB9B}" type="sibTrans" cxnId="{B814D4BA-4D6E-480E-8158-C762F5FEB976}">
      <dgm:prSet/>
      <dgm:spPr/>
      <dgm:t>
        <a:bodyPr/>
        <a:lstStyle/>
        <a:p>
          <a:endParaRPr lang="pl-PL"/>
        </a:p>
      </dgm:t>
    </dgm:pt>
    <dgm:pt modelId="{625CDCE7-9039-4C79-BD40-B404738DFC68}">
      <dgm:prSet phldrT="[Tekst]"/>
      <dgm:spPr/>
      <dgm:t>
        <a:bodyPr/>
        <a:lstStyle/>
        <a:p>
          <a:r>
            <a:rPr lang="pl-PL" dirty="0"/>
            <a:t>gabinet.gov.pl</a:t>
          </a:r>
        </a:p>
      </dgm:t>
    </dgm:pt>
    <dgm:pt modelId="{34E9CAAF-5DBD-4F71-9ADA-05D40E13CB94}" type="parTrans" cxnId="{AB944B0D-3D71-4619-AE2F-671E44478070}">
      <dgm:prSet/>
      <dgm:spPr/>
      <dgm:t>
        <a:bodyPr/>
        <a:lstStyle/>
        <a:p>
          <a:endParaRPr lang="pl-PL"/>
        </a:p>
      </dgm:t>
    </dgm:pt>
    <dgm:pt modelId="{21C94083-0382-4729-96BD-3F73CDE75050}" type="sibTrans" cxnId="{AB944B0D-3D71-4619-AE2F-671E44478070}">
      <dgm:prSet/>
      <dgm:spPr/>
      <dgm:t>
        <a:bodyPr/>
        <a:lstStyle/>
        <a:p>
          <a:endParaRPr lang="pl-PL"/>
        </a:p>
      </dgm:t>
    </dgm:pt>
    <dgm:pt modelId="{D46EAAA4-63B3-4B16-B00C-0C4146612024}">
      <dgm:prSet phldrT="[Tekst]"/>
      <dgm:spPr/>
      <dgm:t>
        <a:bodyPr/>
        <a:lstStyle/>
        <a:p>
          <a:r>
            <a:rPr lang="pl-PL" dirty="0"/>
            <a:t>wymiana EDM</a:t>
          </a:r>
        </a:p>
      </dgm:t>
    </dgm:pt>
    <dgm:pt modelId="{91BE940D-3CCD-4995-8697-65D971A7F95D}" type="parTrans" cxnId="{9E1C2A4C-7706-4DA0-9D2F-4A90FCBD08C3}">
      <dgm:prSet/>
      <dgm:spPr/>
      <dgm:t>
        <a:bodyPr/>
        <a:lstStyle/>
        <a:p>
          <a:endParaRPr lang="pl-PL"/>
        </a:p>
      </dgm:t>
    </dgm:pt>
    <dgm:pt modelId="{31E29C07-D707-4DDC-924C-970837CC5751}" type="sibTrans" cxnId="{9E1C2A4C-7706-4DA0-9D2F-4A90FCBD08C3}">
      <dgm:prSet/>
      <dgm:spPr/>
      <dgm:t>
        <a:bodyPr/>
        <a:lstStyle/>
        <a:p>
          <a:endParaRPr lang="pl-PL"/>
        </a:p>
      </dgm:t>
    </dgm:pt>
    <dgm:pt modelId="{A3D9FF64-F967-4DF7-A8E7-3109D59401DB}">
      <dgm:prSet phldrT="[Tekst]"/>
      <dgm:spPr/>
      <dgm:t>
        <a:bodyPr/>
        <a:lstStyle/>
        <a:p>
          <a:r>
            <a:rPr lang="pl-PL" dirty="0"/>
            <a:t>raportowanie zdarzeń medycznych</a:t>
          </a:r>
        </a:p>
      </dgm:t>
    </dgm:pt>
    <dgm:pt modelId="{754A90D9-4292-4469-A9E7-E59BE51A7453}" type="parTrans" cxnId="{282220C0-2780-4CD7-94CE-3E175EB2244A}">
      <dgm:prSet/>
      <dgm:spPr/>
      <dgm:t>
        <a:bodyPr/>
        <a:lstStyle/>
        <a:p>
          <a:endParaRPr lang="pl-PL"/>
        </a:p>
      </dgm:t>
    </dgm:pt>
    <dgm:pt modelId="{CA294EF8-3D77-4EDB-A63A-3F1E29CA753F}" type="sibTrans" cxnId="{282220C0-2780-4CD7-94CE-3E175EB2244A}">
      <dgm:prSet/>
      <dgm:spPr/>
      <dgm:t>
        <a:bodyPr/>
        <a:lstStyle/>
        <a:p>
          <a:endParaRPr lang="pl-PL"/>
        </a:p>
      </dgm:t>
    </dgm:pt>
    <dgm:pt modelId="{A441FB8D-D371-4DF8-BB37-B37BEEADC91E}">
      <dgm:prSet phldrT="[Tekst]"/>
      <dgm:spPr/>
      <dgm:t>
        <a:bodyPr/>
        <a:lstStyle/>
        <a:p>
          <a:endParaRPr lang="pl-PL" dirty="0"/>
        </a:p>
      </dgm:t>
    </dgm:pt>
    <dgm:pt modelId="{AE1C8DAB-31DB-48C2-9EB1-2D6278E71A2B}" type="parTrans" cxnId="{853DC738-6D85-4FD1-98F6-E2667BD19C19}">
      <dgm:prSet/>
      <dgm:spPr/>
      <dgm:t>
        <a:bodyPr/>
        <a:lstStyle/>
        <a:p>
          <a:endParaRPr lang="pl-PL"/>
        </a:p>
      </dgm:t>
    </dgm:pt>
    <dgm:pt modelId="{1BFB4752-55B7-4BA6-B745-56BFF0A2C3CC}" type="sibTrans" cxnId="{853DC738-6D85-4FD1-98F6-E2667BD19C19}">
      <dgm:prSet/>
      <dgm:spPr/>
      <dgm:t>
        <a:bodyPr/>
        <a:lstStyle/>
        <a:p>
          <a:endParaRPr lang="pl-PL"/>
        </a:p>
      </dgm:t>
    </dgm:pt>
    <dgm:pt modelId="{92A0F846-880A-4BDA-A0F5-9B049454AD8C}">
      <dgm:prSet phldrT="[Tekst]"/>
      <dgm:spPr/>
      <dgm:t>
        <a:bodyPr/>
        <a:lstStyle/>
        <a:p>
          <a:r>
            <a:rPr lang="pl-PL" dirty="0"/>
            <a:t>IKP</a:t>
          </a:r>
        </a:p>
      </dgm:t>
    </dgm:pt>
    <dgm:pt modelId="{28868811-A1D7-4DBA-8324-177FC24A684A}" type="sibTrans" cxnId="{BDD1E752-5C34-4348-880F-6B0D39316DBB}">
      <dgm:prSet/>
      <dgm:spPr/>
      <dgm:t>
        <a:bodyPr/>
        <a:lstStyle/>
        <a:p>
          <a:endParaRPr lang="pl-PL"/>
        </a:p>
      </dgm:t>
    </dgm:pt>
    <dgm:pt modelId="{C27C6243-F7DC-413F-87F6-EEB226B06D0A}" type="parTrans" cxnId="{BDD1E752-5C34-4348-880F-6B0D39316DBB}">
      <dgm:prSet/>
      <dgm:spPr/>
      <dgm:t>
        <a:bodyPr/>
        <a:lstStyle/>
        <a:p>
          <a:endParaRPr lang="pl-PL"/>
        </a:p>
      </dgm:t>
    </dgm:pt>
    <dgm:pt modelId="{E0C8F588-7493-4FD1-96E8-7EBB4216B24B}" type="pres">
      <dgm:prSet presAssocID="{85C65501-EF39-4071-8B73-31AB39607B0E}" presName="Name0" presStyleCnt="0">
        <dgm:presLayoutVars>
          <dgm:chMax val="1"/>
          <dgm:chPref val="1"/>
          <dgm:dir/>
          <dgm:animOne val="branch"/>
          <dgm:animLvl val="lvl"/>
        </dgm:presLayoutVars>
      </dgm:prSet>
      <dgm:spPr/>
    </dgm:pt>
    <dgm:pt modelId="{CE95782F-3A21-462E-871D-B81E26185FD0}" type="pres">
      <dgm:prSet presAssocID="{7757C151-BDEC-4B0F-824B-E594B80BC4B9}" presName="singleCycle" presStyleCnt="0"/>
      <dgm:spPr/>
    </dgm:pt>
    <dgm:pt modelId="{A2A2D717-4FBF-4C10-B3CC-7C4066A949FB}" type="pres">
      <dgm:prSet presAssocID="{7757C151-BDEC-4B0F-824B-E594B80BC4B9}" presName="singleCenter" presStyleLbl="node1" presStyleIdx="0" presStyleCnt="8" custScaleX="143337" custScaleY="124001">
        <dgm:presLayoutVars>
          <dgm:chMax val="7"/>
          <dgm:chPref val="7"/>
        </dgm:presLayoutVars>
      </dgm:prSet>
      <dgm:spPr/>
    </dgm:pt>
    <dgm:pt modelId="{F23551A8-5E4F-4B91-9ADE-5446BC3A5634}" type="pres">
      <dgm:prSet presAssocID="{BCADEF47-EA53-4D5E-BFF4-DFE145E2B7FE}" presName="Name56" presStyleLbl="parChTrans1D2" presStyleIdx="0" presStyleCnt="7"/>
      <dgm:spPr/>
    </dgm:pt>
    <dgm:pt modelId="{1108B175-3585-448F-8B69-5A2C8E4E811B}" type="pres">
      <dgm:prSet presAssocID="{20184499-9AA3-4A2E-8A28-E3D9585F170A}" presName="text0" presStyleLbl="node1" presStyleIdx="1" presStyleCnt="8" custScaleX="257318">
        <dgm:presLayoutVars>
          <dgm:bulletEnabled val="1"/>
        </dgm:presLayoutVars>
      </dgm:prSet>
      <dgm:spPr/>
    </dgm:pt>
    <dgm:pt modelId="{0DE4653C-9F9E-4BB7-83E9-6727B2022CE6}" type="pres">
      <dgm:prSet presAssocID="{FA0CF8E7-2F37-4C36-BE1F-24F156322070}" presName="Name56" presStyleLbl="parChTrans1D2" presStyleIdx="1" presStyleCnt="7"/>
      <dgm:spPr/>
    </dgm:pt>
    <dgm:pt modelId="{A4113CF3-8FEA-4BBD-BB77-CB56CC87BCC6}" type="pres">
      <dgm:prSet presAssocID="{3315B921-757A-469C-ADCF-DC05CE84AFB2}" presName="text0" presStyleLbl="node1" presStyleIdx="2" presStyleCnt="8" custScaleX="216919" custRadScaleRad="183331" custRadScaleInc="62113">
        <dgm:presLayoutVars>
          <dgm:bulletEnabled val="1"/>
        </dgm:presLayoutVars>
      </dgm:prSet>
      <dgm:spPr/>
    </dgm:pt>
    <dgm:pt modelId="{0017394C-3A3A-4D94-8AAF-9DFE968877CB}" type="pres">
      <dgm:prSet presAssocID="{C27C6243-F7DC-413F-87F6-EEB226B06D0A}" presName="Name56" presStyleLbl="parChTrans1D2" presStyleIdx="2" presStyleCnt="7"/>
      <dgm:spPr/>
    </dgm:pt>
    <dgm:pt modelId="{889F6353-2770-4A9D-8509-0493453430C8}" type="pres">
      <dgm:prSet presAssocID="{92A0F846-880A-4BDA-A0F5-9B049454AD8C}" presName="text0" presStyleLbl="node1" presStyleIdx="3" presStyleCnt="8" custScaleX="329517" custRadScaleRad="200472" custRadScaleInc="-37017">
        <dgm:presLayoutVars>
          <dgm:bulletEnabled val="1"/>
        </dgm:presLayoutVars>
      </dgm:prSet>
      <dgm:spPr/>
    </dgm:pt>
    <dgm:pt modelId="{DA4CB004-BED0-43BF-B1D1-AD19AFCB1F7A}" type="pres">
      <dgm:prSet presAssocID="{34E9CAAF-5DBD-4F71-9ADA-05D40E13CB94}" presName="Name56" presStyleLbl="parChTrans1D2" presStyleIdx="3" presStyleCnt="7"/>
      <dgm:spPr/>
    </dgm:pt>
    <dgm:pt modelId="{EE36C193-B5CC-4537-AE60-B645E9F98A0C}" type="pres">
      <dgm:prSet presAssocID="{625CDCE7-9039-4C79-BD40-B404738DFC68}" presName="text0" presStyleLbl="node1" presStyleIdx="4" presStyleCnt="8" custScaleX="359987" custRadScaleRad="148670" custRadScaleInc="-104980">
        <dgm:presLayoutVars>
          <dgm:bulletEnabled val="1"/>
        </dgm:presLayoutVars>
      </dgm:prSet>
      <dgm:spPr/>
    </dgm:pt>
    <dgm:pt modelId="{E8C31ABE-E5AE-45FA-A736-C8C89E13962B}" type="pres">
      <dgm:prSet presAssocID="{364D3D86-95A1-4364-9FD4-65FAD955EA92}" presName="Name56" presStyleLbl="parChTrans1D2" presStyleIdx="4" presStyleCnt="7"/>
      <dgm:spPr/>
    </dgm:pt>
    <dgm:pt modelId="{A78DFE3E-1B6B-4DAB-B383-77B36A8A3612}" type="pres">
      <dgm:prSet presAssocID="{AAD5A3AB-40C3-43F8-9847-D35ADA30788D}" presName="text0" presStyleLbl="node1" presStyleIdx="5" presStyleCnt="8" custScaleX="370359" custRadScaleRad="157105" custRadScaleInc="106753">
        <dgm:presLayoutVars>
          <dgm:bulletEnabled val="1"/>
        </dgm:presLayoutVars>
      </dgm:prSet>
      <dgm:spPr/>
    </dgm:pt>
    <dgm:pt modelId="{08BFAC0A-C234-4236-B9D2-CC309ED0C020}" type="pres">
      <dgm:prSet presAssocID="{91BE940D-3CCD-4995-8697-65D971A7F95D}" presName="Name56" presStyleLbl="parChTrans1D2" presStyleIdx="5" presStyleCnt="7"/>
      <dgm:spPr/>
    </dgm:pt>
    <dgm:pt modelId="{B86306AE-5362-47FF-87C0-266EB5F94329}" type="pres">
      <dgm:prSet presAssocID="{D46EAAA4-63B3-4B16-B00C-0C4146612024}" presName="text0" presStyleLbl="node1" presStyleIdx="6" presStyleCnt="8" custScaleX="375899" custScaleY="104128" custRadScaleRad="195092" custRadScaleInc="42857">
        <dgm:presLayoutVars>
          <dgm:bulletEnabled val="1"/>
        </dgm:presLayoutVars>
      </dgm:prSet>
      <dgm:spPr/>
    </dgm:pt>
    <dgm:pt modelId="{08B33645-09D7-4AA9-AFB4-83BEDD58E7B2}" type="pres">
      <dgm:prSet presAssocID="{754A90D9-4292-4469-A9E7-E59BE51A7453}" presName="Name56" presStyleLbl="parChTrans1D2" presStyleIdx="6" presStyleCnt="7"/>
      <dgm:spPr/>
    </dgm:pt>
    <dgm:pt modelId="{43745E8C-299A-436C-9A45-474E70738F72}" type="pres">
      <dgm:prSet presAssocID="{A3D9FF64-F967-4DF7-A8E7-3109D59401DB}" presName="text0" presStyleLbl="node1" presStyleIdx="7" presStyleCnt="8" custScaleX="343517" custScaleY="74507" custRadScaleRad="188738" custRadScaleInc="-64954">
        <dgm:presLayoutVars>
          <dgm:bulletEnabled val="1"/>
        </dgm:presLayoutVars>
      </dgm:prSet>
      <dgm:spPr/>
    </dgm:pt>
  </dgm:ptLst>
  <dgm:cxnLst>
    <dgm:cxn modelId="{AB944B0D-3D71-4619-AE2F-671E44478070}" srcId="{7757C151-BDEC-4B0F-824B-E594B80BC4B9}" destId="{625CDCE7-9039-4C79-BD40-B404738DFC68}" srcOrd="3" destOrd="0" parTransId="{34E9CAAF-5DBD-4F71-9ADA-05D40E13CB94}" sibTransId="{21C94083-0382-4729-96BD-3F73CDE75050}"/>
    <dgm:cxn modelId="{4B3ADF27-CCFE-4D64-AD6C-712663E1496C}" type="presOf" srcId="{D46EAAA4-63B3-4B16-B00C-0C4146612024}" destId="{B86306AE-5362-47FF-87C0-266EB5F94329}" srcOrd="0" destOrd="0" presId="urn:microsoft.com/office/officeart/2008/layout/RadialCluster"/>
    <dgm:cxn modelId="{D9FB982C-71F3-4861-ACB1-F6660B90934E}" type="presOf" srcId="{A3D9FF64-F967-4DF7-A8E7-3109D59401DB}" destId="{43745E8C-299A-436C-9A45-474E70738F72}" srcOrd="0" destOrd="0" presId="urn:microsoft.com/office/officeart/2008/layout/RadialCluster"/>
    <dgm:cxn modelId="{C60D4530-D3E3-45E5-BBB0-EED2A3B11171}" srcId="{7757C151-BDEC-4B0F-824B-E594B80BC4B9}" destId="{20184499-9AA3-4A2E-8A28-E3D9585F170A}" srcOrd="0" destOrd="0" parTransId="{BCADEF47-EA53-4D5E-BFF4-DFE145E2B7FE}" sibTransId="{8ABF3A2F-9A70-4CFC-B5F6-1D16034B7762}"/>
    <dgm:cxn modelId="{853DC738-6D85-4FD1-98F6-E2667BD19C19}" srcId="{7757C151-BDEC-4B0F-824B-E594B80BC4B9}" destId="{A441FB8D-D371-4DF8-BB37-B37BEEADC91E}" srcOrd="7" destOrd="0" parTransId="{AE1C8DAB-31DB-48C2-9EB1-2D6278E71A2B}" sibTransId="{1BFB4752-55B7-4BA6-B745-56BFF0A2C3CC}"/>
    <dgm:cxn modelId="{C9646F5F-785F-4101-B0E8-C269765064CC}" type="presOf" srcId="{3315B921-757A-469C-ADCF-DC05CE84AFB2}" destId="{A4113CF3-8FEA-4BBD-BB77-CB56CC87BCC6}" srcOrd="0" destOrd="0" presId="urn:microsoft.com/office/officeart/2008/layout/RadialCluster"/>
    <dgm:cxn modelId="{9C3D0446-3BBA-4101-A33C-741722299F59}" type="presOf" srcId="{85C65501-EF39-4071-8B73-31AB39607B0E}" destId="{E0C8F588-7493-4FD1-96E8-7EBB4216B24B}" srcOrd="0" destOrd="0" presId="urn:microsoft.com/office/officeart/2008/layout/RadialCluster"/>
    <dgm:cxn modelId="{9E1C2A4C-7706-4DA0-9D2F-4A90FCBD08C3}" srcId="{7757C151-BDEC-4B0F-824B-E594B80BC4B9}" destId="{D46EAAA4-63B3-4B16-B00C-0C4146612024}" srcOrd="5" destOrd="0" parTransId="{91BE940D-3CCD-4995-8697-65D971A7F95D}" sibTransId="{31E29C07-D707-4DDC-924C-970837CC5751}"/>
    <dgm:cxn modelId="{BDD1E752-5C34-4348-880F-6B0D39316DBB}" srcId="{7757C151-BDEC-4B0F-824B-E594B80BC4B9}" destId="{92A0F846-880A-4BDA-A0F5-9B049454AD8C}" srcOrd="2" destOrd="0" parTransId="{C27C6243-F7DC-413F-87F6-EEB226B06D0A}" sibTransId="{28868811-A1D7-4DBA-8324-177FC24A684A}"/>
    <dgm:cxn modelId="{95B34757-B7E3-4E02-843A-DC0D5B247271}" type="presOf" srcId="{BCADEF47-EA53-4D5E-BFF4-DFE145E2B7FE}" destId="{F23551A8-5E4F-4B91-9ADE-5446BC3A5634}" srcOrd="0" destOrd="0" presId="urn:microsoft.com/office/officeart/2008/layout/RadialCluster"/>
    <dgm:cxn modelId="{9C842F78-9239-4372-8082-2BBBA5EFE06C}" type="presOf" srcId="{C27C6243-F7DC-413F-87F6-EEB226B06D0A}" destId="{0017394C-3A3A-4D94-8AAF-9DFE968877CB}" srcOrd="0" destOrd="0" presId="urn:microsoft.com/office/officeart/2008/layout/RadialCluster"/>
    <dgm:cxn modelId="{6A9D447B-028C-49F3-9C79-BBAF56BD7B3A}" type="presOf" srcId="{34E9CAAF-5DBD-4F71-9ADA-05D40E13CB94}" destId="{DA4CB004-BED0-43BF-B1D1-AD19AFCB1F7A}" srcOrd="0" destOrd="0" presId="urn:microsoft.com/office/officeart/2008/layout/RadialCluster"/>
    <dgm:cxn modelId="{CEBCDF7C-E11C-456C-BB27-B1FA2F29D80B}" type="presOf" srcId="{AAD5A3AB-40C3-43F8-9847-D35ADA30788D}" destId="{A78DFE3E-1B6B-4DAB-B383-77B36A8A3612}" srcOrd="0" destOrd="0" presId="urn:microsoft.com/office/officeart/2008/layout/RadialCluster"/>
    <dgm:cxn modelId="{DE3D8389-5C38-4676-ADF2-8D489BFEB8F0}" type="presOf" srcId="{625CDCE7-9039-4C79-BD40-B404738DFC68}" destId="{EE36C193-B5CC-4537-AE60-B645E9F98A0C}" srcOrd="0" destOrd="0" presId="urn:microsoft.com/office/officeart/2008/layout/RadialCluster"/>
    <dgm:cxn modelId="{1B0B4D8A-3F1E-4643-806E-5B59789F819C}" type="presOf" srcId="{FA0CF8E7-2F37-4C36-BE1F-24F156322070}" destId="{0DE4653C-9F9E-4BB7-83E9-6727B2022CE6}" srcOrd="0" destOrd="0" presId="urn:microsoft.com/office/officeart/2008/layout/RadialCluster"/>
    <dgm:cxn modelId="{E7C14B9F-7EAE-4E60-9084-6CAB745B3615}" srcId="{85C65501-EF39-4071-8B73-31AB39607B0E}" destId="{7757C151-BDEC-4B0F-824B-E594B80BC4B9}" srcOrd="0" destOrd="0" parTransId="{82CF71A1-893A-4AC6-A38D-4F677F0CED18}" sibTransId="{D0EB17C1-95A6-4029-AE06-BA02279E6B03}"/>
    <dgm:cxn modelId="{F75D15A1-98DC-40BA-AB7A-0443269B42F5}" srcId="{7757C151-BDEC-4B0F-824B-E594B80BC4B9}" destId="{3315B921-757A-469C-ADCF-DC05CE84AFB2}" srcOrd="1" destOrd="0" parTransId="{FA0CF8E7-2F37-4C36-BE1F-24F156322070}" sibTransId="{272B7C78-F6C2-41FD-834A-9ACDEE9A8650}"/>
    <dgm:cxn modelId="{B814D4BA-4D6E-480E-8158-C762F5FEB976}" srcId="{7757C151-BDEC-4B0F-824B-E594B80BC4B9}" destId="{AAD5A3AB-40C3-43F8-9847-D35ADA30788D}" srcOrd="4" destOrd="0" parTransId="{364D3D86-95A1-4364-9FD4-65FAD955EA92}" sibTransId="{C0C91FC9-C8E2-416B-803A-B50E0382BB9B}"/>
    <dgm:cxn modelId="{7306B6BD-4B1F-426E-998A-40D46758D74F}" type="presOf" srcId="{20184499-9AA3-4A2E-8A28-E3D9585F170A}" destId="{1108B175-3585-448F-8B69-5A2C8E4E811B}" srcOrd="0" destOrd="0" presId="urn:microsoft.com/office/officeart/2008/layout/RadialCluster"/>
    <dgm:cxn modelId="{282220C0-2780-4CD7-94CE-3E175EB2244A}" srcId="{7757C151-BDEC-4B0F-824B-E594B80BC4B9}" destId="{A3D9FF64-F967-4DF7-A8E7-3109D59401DB}" srcOrd="6" destOrd="0" parTransId="{754A90D9-4292-4469-A9E7-E59BE51A7453}" sibTransId="{CA294EF8-3D77-4EDB-A63A-3F1E29CA753F}"/>
    <dgm:cxn modelId="{7F1F91C0-2250-41A6-ADA2-4BF195049101}" type="presOf" srcId="{7757C151-BDEC-4B0F-824B-E594B80BC4B9}" destId="{A2A2D717-4FBF-4C10-B3CC-7C4066A949FB}" srcOrd="0" destOrd="0" presId="urn:microsoft.com/office/officeart/2008/layout/RadialCluster"/>
    <dgm:cxn modelId="{BD341DC1-30E3-4DB6-AA11-025F7CACE34B}" type="presOf" srcId="{364D3D86-95A1-4364-9FD4-65FAD955EA92}" destId="{E8C31ABE-E5AE-45FA-A736-C8C89E13962B}" srcOrd="0" destOrd="0" presId="urn:microsoft.com/office/officeart/2008/layout/RadialCluster"/>
    <dgm:cxn modelId="{5995E4CC-83CC-4624-B062-B2D92AFD9BBE}" type="presOf" srcId="{754A90D9-4292-4469-A9E7-E59BE51A7453}" destId="{08B33645-09D7-4AA9-AFB4-83BEDD58E7B2}" srcOrd="0" destOrd="0" presId="urn:microsoft.com/office/officeart/2008/layout/RadialCluster"/>
    <dgm:cxn modelId="{822D10CF-20F8-4A5F-9683-79982907171E}" type="presOf" srcId="{91BE940D-3CCD-4995-8697-65D971A7F95D}" destId="{08BFAC0A-C234-4236-B9D2-CC309ED0C020}" srcOrd="0" destOrd="0" presId="urn:microsoft.com/office/officeart/2008/layout/RadialCluster"/>
    <dgm:cxn modelId="{CDB78EF9-B5B0-4F8B-AA2D-C891B09B0953}" type="presOf" srcId="{92A0F846-880A-4BDA-A0F5-9B049454AD8C}" destId="{889F6353-2770-4A9D-8509-0493453430C8}" srcOrd="0" destOrd="0" presId="urn:microsoft.com/office/officeart/2008/layout/RadialCluster"/>
    <dgm:cxn modelId="{E3CA62E5-D804-45BE-ABC8-881E1D42D05E}" type="presParOf" srcId="{E0C8F588-7493-4FD1-96E8-7EBB4216B24B}" destId="{CE95782F-3A21-462E-871D-B81E26185FD0}" srcOrd="0" destOrd="0" presId="urn:microsoft.com/office/officeart/2008/layout/RadialCluster"/>
    <dgm:cxn modelId="{12938628-5F8F-480D-B510-06F51CCB53E8}" type="presParOf" srcId="{CE95782F-3A21-462E-871D-B81E26185FD0}" destId="{A2A2D717-4FBF-4C10-B3CC-7C4066A949FB}" srcOrd="0" destOrd="0" presId="urn:microsoft.com/office/officeart/2008/layout/RadialCluster"/>
    <dgm:cxn modelId="{325018D1-7DA3-40AF-BCC0-D6E251D1A5FC}" type="presParOf" srcId="{CE95782F-3A21-462E-871D-B81E26185FD0}" destId="{F23551A8-5E4F-4B91-9ADE-5446BC3A5634}" srcOrd="1" destOrd="0" presId="urn:microsoft.com/office/officeart/2008/layout/RadialCluster"/>
    <dgm:cxn modelId="{59C901F2-E76F-4ABB-ABEC-E818BB7273A5}" type="presParOf" srcId="{CE95782F-3A21-462E-871D-B81E26185FD0}" destId="{1108B175-3585-448F-8B69-5A2C8E4E811B}" srcOrd="2" destOrd="0" presId="urn:microsoft.com/office/officeart/2008/layout/RadialCluster"/>
    <dgm:cxn modelId="{DD0EB7E4-FD86-4E99-9232-FFDABCFA3FF6}" type="presParOf" srcId="{CE95782F-3A21-462E-871D-B81E26185FD0}" destId="{0DE4653C-9F9E-4BB7-83E9-6727B2022CE6}" srcOrd="3" destOrd="0" presId="urn:microsoft.com/office/officeart/2008/layout/RadialCluster"/>
    <dgm:cxn modelId="{02B0445D-9E15-457F-BF29-EED9BC0EFC83}" type="presParOf" srcId="{CE95782F-3A21-462E-871D-B81E26185FD0}" destId="{A4113CF3-8FEA-4BBD-BB77-CB56CC87BCC6}" srcOrd="4" destOrd="0" presId="urn:microsoft.com/office/officeart/2008/layout/RadialCluster"/>
    <dgm:cxn modelId="{1A645740-21C9-441C-91A3-036FE3D1D9B8}" type="presParOf" srcId="{CE95782F-3A21-462E-871D-B81E26185FD0}" destId="{0017394C-3A3A-4D94-8AAF-9DFE968877CB}" srcOrd="5" destOrd="0" presId="urn:microsoft.com/office/officeart/2008/layout/RadialCluster"/>
    <dgm:cxn modelId="{61B6C9C8-C310-4968-8D3A-2519E6EF14BE}" type="presParOf" srcId="{CE95782F-3A21-462E-871D-B81E26185FD0}" destId="{889F6353-2770-4A9D-8509-0493453430C8}" srcOrd="6" destOrd="0" presId="urn:microsoft.com/office/officeart/2008/layout/RadialCluster"/>
    <dgm:cxn modelId="{417CFA0A-60E3-4064-B2B6-D03F33697618}" type="presParOf" srcId="{CE95782F-3A21-462E-871D-B81E26185FD0}" destId="{DA4CB004-BED0-43BF-B1D1-AD19AFCB1F7A}" srcOrd="7" destOrd="0" presId="urn:microsoft.com/office/officeart/2008/layout/RadialCluster"/>
    <dgm:cxn modelId="{2296D118-3EF9-4DF2-AFE3-FD988346C43A}" type="presParOf" srcId="{CE95782F-3A21-462E-871D-B81E26185FD0}" destId="{EE36C193-B5CC-4537-AE60-B645E9F98A0C}" srcOrd="8" destOrd="0" presId="urn:microsoft.com/office/officeart/2008/layout/RadialCluster"/>
    <dgm:cxn modelId="{BA431908-C655-4BE9-8028-CB17B4153627}" type="presParOf" srcId="{CE95782F-3A21-462E-871D-B81E26185FD0}" destId="{E8C31ABE-E5AE-45FA-A736-C8C89E13962B}" srcOrd="9" destOrd="0" presId="urn:microsoft.com/office/officeart/2008/layout/RadialCluster"/>
    <dgm:cxn modelId="{27427D95-8C11-4059-9DAF-74563CCD1ECF}" type="presParOf" srcId="{CE95782F-3A21-462E-871D-B81E26185FD0}" destId="{A78DFE3E-1B6B-4DAB-B383-77B36A8A3612}" srcOrd="10" destOrd="0" presId="urn:microsoft.com/office/officeart/2008/layout/RadialCluster"/>
    <dgm:cxn modelId="{E49880EE-18A8-413C-8F8E-AB570B7E76D5}" type="presParOf" srcId="{CE95782F-3A21-462E-871D-B81E26185FD0}" destId="{08BFAC0A-C234-4236-B9D2-CC309ED0C020}" srcOrd="11" destOrd="0" presId="urn:microsoft.com/office/officeart/2008/layout/RadialCluster"/>
    <dgm:cxn modelId="{92CAB261-AE4A-4174-8082-26A7612CFE6C}" type="presParOf" srcId="{CE95782F-3A21-462E-871D-B81E26185FD0}" destId="{B86306AE-5362-47FF-87C0-266EB5F94329}" srcOrd="12" destOrd="0" presId="urn:microsoft.com/office/officeart/2008/layout/RadialCluster"/>
    <dgm:cxn modelId="{4CBC599C-ADC0-4332-B49C-95C4D235381F}" type="presParOf" srcId="{CE95782F-3A21-462E-871D-B81E26185FD0}" destId="{08B33645-09D7-4AA9-AFB4-83BEDD58E7B2}" srcOrd="13" destOrd="0" presId="urn:microsoft.com/office/officeart/2008/layout/RadialCluster"/>
    <dgm:cxn modelId="{E076DFF3-8443-4A56-A0BB-80F623E61062}" type="presParOf" srcId="{CE95782F-3A21-462E-871D-B81E26185FD0}" destId="{43745E8C-299A-436C-9A45-474E70738F72}" srcOrd="14" destOrd="0" presId="urn:microsoft.com/office/officeart/2008/layout/RadialCluster"/>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A2D717-4FBF-4C10-B3CC-7C4066A949FB}">
      <dsp:nvSpPr>
        <dsp:cNvPr id="0" name=""/>
        <dsp:cNvSpPr/>
      </dsp:nvSpPr>
      <dsp:spPr>
        <a:xfrm>
          <a:off x="8712015" y="2720575"/>
          <a:ext cx="3499656" cy="30275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pl-PL" sz="3600" kern="1200" dirty="0"/>
            <a:t> e-zdrowie</a:t>
          </a:r>
        </a:p>
      </dsp:txBody>
      <dsp:txXfrm>
        <a:off x="8859808" y="2868368"/>
        <a:ext cx="3204070" cy="2731971"/>
      </dsp:txXfrm>
    </dsp:sp>
    <dsp:sp modelId="{F23551A8-5E4F-4B91-9ADE-5446BC3A5634}">
      <dsp:nvSpPr>
        <dsp:cNvPr id="0" name=""/>
        <dsp:cNvSpPr/>
      </dsp:nvSpPr>
      <dsp:spPr>
        <a:xfrm rot="16200000">
          <a:off x="9960646" y="2219378"/>
          <a:ext cx="1002393" cy="0"/>
        </a:xfrm>
        <a:custGeom>
          <a:avLst/>
          <a:gdLst/>
          <a:ahLst/>
          <a:cxnLst/>
          <a:rect l="0" t="0" r="0" b="0"/>
          <a:pathLst>
            <a:path>
              <a:moveTo>
                <a:pt x="0" y="0"/>
              </a:moveTo>
              <a:lnTo>
                <a:pt x="100239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8B175-3585-448F-8B69-5A2C8E4E811B}">
      <dsp:nvSpPr>
        <dsp:cNvPr id="0" name=""/>
        <dsp:cNvSpPr/>
      </dsp:nvSpPr>
      <dsp:spPr>
        <a:xfrm>
          <a:off x="8357182" y="82337"/>
          <a:ext cx="4209321" cy="1635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pl-PL" sz="3500" kern="1200" dirty="0"/>
            <a:t>e-skierowanie</a:t>
          </a:r>
        </a:p>
      </dsp:txBody>
      <dsp:txXfrm>
        <a:off x="8437037" y="162192"/>
        <a:ext cx="4049611" cy="1476134"/>
      </dsp:txXfrm>
    </dsp:sp>
    <dsp:sp modelId="{0DE4653C-9F9E-4BB7-83E9-6727B2022CE6}">
      <dsp:nvSpPr>
        <dsp:cNvPr id="0" name=""/>
        <dsp:cNvSpPr/>
      </dsp:nvSpPr>
      <dsp:spPr>
        <a:xfrm rot="20244029">
          <a:off x="12123549" y="3064967"/>
          <a:ext cx="2295265" cy="0"/>
        </a:xfrm>
        <a:custGeom>
          <a:avLst/>
          <a:gdLst/>
          <a:ahLst/>
          <a:cxnLst/>
          <a:rect l="0" t="0" r="0" b="0"/>
          <a:pathLst>
            <a:path>
              <a:moveTo>
                <a:pt x="0" y="0"/>
              </a:moveTo>
              <a:lnTo>
                <a:pt x="229526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4113CF3-8FEA-4BBD-BB77-CB56CC87BCC6}">
      <dsp:nvSpPr>
        <dsp:cNvPr id="0" name=""/>
        <dsp:cNvSpPr/>
      </dsp:nvSpPr>
      <dsp:spPr>
        <a:xfrm>
          <a:off x="14330692" y="1067501"/>
          <a:ext cx="3548457" cy="1635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pl-PL" sz="3500" kern="1200" dirty="0"/>
            <a:t>e-recepta</a:t>
          </a:r>
        </a:p>
      </dsp:txBody>
      <dsp:txXfrm>
        <a:off x="14410547" y="1147356"/>
        <a:ext cx="3388747" cy="1476134"/>
      </dsp:txXfrm>
    </dsp:sp>
    <dsp:sp modelId="{0017394C-3A3A-4D94-8AAF-9DFE968877CB}">
      <dsp:nvSpPr>
        <dsp:cNvPr id="0" name=""/>
        <dsp:cNvSpPr/>
      </dsp:nvSpPr>
      <dsp:spPr>
        <a:xfrm rot="200309">
          <a:off x="12209778" y="4401398"/>
          <a:ext cx="2231348" cy="0"/>
        </a:xfrm>
        <a:custGeom>
          <a:avLst/>
          <a:gdLst/>
          <a:ahLst/>
          <a:cxnLst/>
          <a:rect l="0" t="0" r="0" b="0"/>
          <a:pathLst>
            <a:path>
              <a:moveTo>
                <a:pt x="0" y="0"/>
              </a:moveTo>
              <a:lnTo>
                <a:pt x="223134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9F6353-2770-4A9D-8509-0493453430C8}">
      <dsp:nvSpPr>
        <dsp:cNvPr id="0" name=""/>
        <dsp:cNvSpPr/>
      </dsp:nvSpPr>
      <dsp:spPr>
        <a:xfrm>
          <a:off x="14439234" y="3805667"/>
          <a:ext cx="5390385" cy="1635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pl-PL" sz="3600" kern="1200" dirty="0"/>
            <a:t>IKP</a:t>
          </a:r>
        </a:p>
      </dsp:txBody>
      <dsp:txXfrm>
        <a:off x="14519089" y="3885522"/>
        <a:ext cx="5230675" cy="1476134"/>
      </dsp:txXfrm>
    </dsp:sp>
    <dsp:sp modelId="{DA4CB004-BED0-43BF-B1D1-AD19AFCB1F7A}">
      <dsp:nvSpPr>
        <dsp:cNvPr id="0" name=""/>
        <dsp:cNvSpPr/>
      </dsp:nvSpPr>
      <dsp:spPr>
        <a:xfrm rot="2237451">
          <a:off x="12067823" y="5993245"/>
          <a:ext cx="1407318" cy="0"/>
        </a:xfrm>
        <a:custGeom>
          <a:avLst/>
          <a:gdLst/>
          <a:ahLst/>
          <a:cxnLst/>
          <a:rect l="0" t="0" r="0" b="0"/>
          <a:pathLst>
            <a:path>
              <a:moveTo>
                <a:pt x="0" y="0"/>
              </a:moveTo>
              <a:lnTo>
                <a:pt x="140731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36C193-B5CC-4537-AE60-B645E9F98A0C}">
      <dsp:nvSpPr>
        <dsp:cNvPr id="0" name=""/>
        <dsp:cNvSpPr/>
      </dsp:nvSpPr>
      <dsp:spPr>
        <a:xfrm>
          <a:off x="11460911" y="6419565"/>
          <a:ext cx="5888826" cy="1635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pl-PL" sz="3500" kern="1200" dirty="0"/>
            <a:t>gabinet.gov.pl</a:t>
          </a:r>
        </a:p>
      </dsp:txBody>
      <dsp:txXfrm>
        <a:off x="11540766" y="6499420"/>
        <a:ext cx="5729116" cy="1476134"/>
      </dsp:txXfrm>
    </dsp:sp>
    <dsp:sp modelId="{E8C31ABE-E5AE-45FA-A736-C8C89E13962B}">
      <dsp:nvSpPr>
        <dsp:cNvPr id="0" name=""/>
        <dsp:cNvSpPr/>
      </dsp:nvSpPr>
      <dsp:spPr>
        <a:xfrm rot="8618449">
          <a:off x="7219624" y="6012600"/>
          <a:ext cx="1653329" cy="0"/>
        </a:xfrm>
        <a:custGeom>
          <a:avLst/>
          <a:gdLst/>
          <a:ahLst/>
          <a:cxnLst/>
          <a:rect l="0" t="0" r="0" b="0"/>
          <a:pathLst>
            <a:path>
              <a:moveTo>
                <a:pt x="0" y="0"/>
              </a:moveTo>
              <a:lnTo>
                <a:pt x="1653329"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8DFE3E-1B6B-4DAB-B383-77B36A8A3612}">
      <dsp:nvSpPr>
        <dsp:cNvPr id="0" name=""/>
        <dsp:cNvSpPr/>
      </dsp:nvSpPr>
      <dsp:spPr>
        <a:xfrm>
          <a:off x="3240255" y="6502684"/>
          <a:ext cx="6058496" cy="1635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pl-PL" sz="3500" kern="1200" dirty="0" err="1"/>
            <a:t>telemedycyna</a:t>
          </a:r>
          <a:r>
            <a:rPr lang="pl-PL" sz="3500" kern="1200" dirty="0"/>
            <a:t> </a:t>
          </a:r>
        </a:p>
      </dsp:txBody>
      <dsp:txXfrm>
        <a:off x="3320110" y="6582539"/>
        <a:ext cx="5898786" cy="1476134"/>
      </dsp:txXfrm>
    </dsp:sp>
    <dsp:sp modelId="{08BFAC0A-C234-4236-B9D2-CC309ED0C020}">
      <dsp:nvSpPr>
        <dsp:cNvPr id="0" name=""/>
        <dsp:cNvSpPr/>
      </dsp:nvSpPr>
      <dsp:spPr>
        <a:xfrm rot="10689794">
          <a:off x="7034764" y="4317355"/>
          <a:ext cx="1677682" cy="0"/>
        </a:xfrm>
        <a:custGeom>
          <a:avLst/>
          <a:gdLst/>
          <a:ahLst/>
          <a:cxnLst/>
          <a:rect l="0" t="0" r="0" b="0"/>
          <a:pathLst>
            <a:path>
              <a:moveTo>
                <a:pt x="0" y="0"/>
              </a:moveTo>
              <a:lnTo>
                <a:pt x="1677682"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6306AE-5362-47FF-87C0-266EB5F94329}">
      <dsp:nvSpPr>
        <dsp:cNvPr id="0" name=""/>
        <dsp:cNvSpPr/>
      </dsp:nvSpPr>
      <dsp:spPr>
        <a:xfrm>
          <a:off x="886072" y="3591153"/>
          <a:ext cx="6149122" cy="17033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pl-PL" sz="3500" kern="1200" dirty="0"/>
            <a:t>wymiana EDM</a:t>
          </a:r>
        </a:p>
      </dsp:txBody>
      <dsp:txXfrm>
        <a:off x="969224" y="3674305"/>
        <a:ext cx="5982818" cy="1537067"/>
      </dsp:txXfrm>
    </dsp:sp>
    <dsp:sp modelId="{08B33645-09D7-4AA9-AFB4-83BEDD58E7B2}">
      <dsp:nvSpPr>
        <dsp:cNvPr id="0" name=""/>
        <dsp:cNvSpPr/>
      </dsp:nvSpPr>
      <dsp:spPr>
        <a:xfrm rot="12112138">
          <a:off x="6040595" y="3015926"/>
          <a:ext cx="2771127" cy="0"/>
        </a:xfrm>
        <a:custGeom>
          <a:avLst/>
          <a:gdLst/>
          <a:ahLst/>
          <a:cxnLst/>
          <a:rect l="0" t="0" r="0" b="0"/>
          <a:pathLst>
            <a:path>
              <a:moveTo>
                <a:pt x="0" y="0"/>
              </a:moveTo>
              <a:lnTo>
                <a:pt x="277112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3745E8C-299A-436C-9A45-474E70738F72}">
      <dsp:nvSpPr>
        <dsp:cNvPr id="0" name=""/>
        <dsp:cNvSpPr/>
      </dsp:nvSpPr>
      <dsp:spPr>
        <a:xfrm>
          <a:off x="1812273" y="1281005"/>
          <a:ext cx="5619403" cy="12188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pl-PL" sz="3500" kern="1200" dirty="0"/>
            <a:t>raportowanie zdarzeń medycznych</a:t>
          </a:r>
        </a:p>
      </dsp:txBody>
      <dsp:txXfrm>
        <a:off x="1871771" y="1340503"/>
        <a:ext cx="5500407" cy="1099822"/>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D2BC0F-7084-4C9F-B157-046C3CBDF955}" type="datetimeFigureOut">
              <a:rPr lang="en-GB" smtClean="0"/>
              <a:t>20/10/2021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D7DFC9-24E8-442D-BDAD-54B920CFC199}" type="slidenum">
              <a:rPr lang="en-GB" smtClean="0"/>
              <a:t>‹#›</a:t>
            </a:fld>
            <a:endParaRPr lang="en-GB"/>
          </a:p>
        </p:txBody>
      </p:sp>
    </p:spTree>
    <p:extLst>
      <p:ext uri="{BB962C8B-B14F-4D97-AF65-F5344CB8AC3E}">
        <p14:creationId xmlns:p14="http://schemas.microsoft.com/office/powerpoint/2010/main" val="4800018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A57144-1CBB-4515-B696-16F63A0D6277}" type="datetimeFigureOut">
              <a:rPr lang="en-GB" smtClean="0"/>
              <a:t>20/10/2021</a:t>
            </a:fld>
            <a:endParaRPr lang="en-GB"/>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endParaRPr lang="en-GB" dirty="0"/>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A259D-87B2-48A8-8896-0559A1CBD787}" type="slidenum">
              <a:rPr lang="en-GB" smtClean="0"/>
              <a:t>‹#›</a:t>
            </a:fld>
            <a:endParaRPr lang="en-GB"/>
          </a:p>
        </p:txBody>
      </p:sp>
    </p:spTree>
    <p:extLst>
      <p:ext uri="{BB962C8B-B14F-4D97-AF65-F5344CB8AC3E}">
        <p14:creationId xmlns:p14="http://schemas.microsoft.com/office/powerpoint/2010/main" val="2322460102"/>
      </p:ext>
    </p:extLst>
  </p:cSld>
  <p:clrMap bg1="lt1" tx1="dk1" bg2="lt2" tx2="dk2" accent1="accent1" accent2="accent2" accent3="accent3" accent4="accent4" accent5="accent5" accent6="accent6" hlink="hlink" folHlink="folHlink"/>
  <p:notesStyle>
    <a:lvl1pPr marL="0" algn="l" defTabSz="1828252" rtl="0" eaLnBrk="1" latinLnBrk="0" hangingPunct="1">
      <a:defRPr sz="2400" kern="1200">
        <a:solidFill>
          <a:schemeClr val="tx1"/>
        </a:solidFill>
        <a:latin typeface="+mn-lt"/>
        <a:ea typeface="+mn-ea"/>
        <a:cs typeface="+mn-cs"/>
      </a:defRPr>
    </a:lvl1pPr>
    <a:lvl2pPr marL="914127" algn="l" defTabSz="1828252" rtl="0" eaLnBrk="1" latinLnBrk="0" hangingPunct="1">
      <a:defRPr sz="2400" kern="1200">
        <a:solidFill>
          <a:schemeClr val="tx1"/>
        </a:solidFill>
        <a:latin typeface="+mn-lt"/>
        <a:ea typeface="+mn-ea"/>
        <a:cs typeface="+mn-cs"/>
      </a:defRPr>
    </a:lvl2pPr>
    <a:lvl3pPr marL="1828252" algn="l" defTabSz="1828252" rtl="0" eaLnBrk="1" latinLnBrk="0" hangingPunct="1">
      <a:defRPr sz="2400" kern="1200">
        <a:solidFill>
          <a:schemeClr val="tx1"/>
        </a:solidFill>
        <a:latin typeface="+mn-lt"/>
        <a:ea typeface="+mn-ea"/>
        <a:cs typeface="+mn-cs"/>
      </a:defRPr>
    </a:lvl3pPr>
    <a:lvl4pPr marL="2742379" algn="l" defTabSz="1828252" rtl="0" eaLnBrk="1" latinLnBrk="0" hangingPunct="1">
      <a:defRPr sz="2400" kern="1200">
        <a:solidFill>
          <a:schemeClr val="tx1"/>
        </a:solidFill>
        <a:latin typeface="+mn-lt"/>
        <a:ea typeface="+mn-ea"/>
        <a:cs typeface="+mn-cs"/>
      </a:defRPr>
    </a:lvl4pPr>
    <a:lvl5pPr marL="3656503" algn="l" defTabSz="1828252" rtl="0" eaLnBrk="1" latinLnBrk="0" hangingPunct="1">
      <a:defRPr sz="2400" kern="1200">
        <a:solidFill>
          <a:schemeClr val="tx1"/>
        </a:solidFill>
        <a:latin typeface="+mn-lt"/>
        <a:ea typeface="+mn-ea"/>
        <a:cs typeface="+mn-cs"/>
      </a:defRPr>
    </a:lvl5pPr>
    <a:lvl6pPr marL="4570628" algn="l" defTabSz="1828252" rtl="0" eaLnBrk="1" latinLnBrk="0" hangingPunct="1">
      <a:defRPr sz="2400" kern="1200">
        <a:solidFill>
          <a:schemeClr val="tx1"/>
        </a:solidFill>
        <a:latin typeface="+mn-lt"/>
        <a:ea typeface="+mn-ea"/>
        <a:cs typeface="+mn-cs"/>
      </a:defRPr>
    </a:lvl6pPr>
    <a:lvl7pPr marL="5484755" algn="l" defTabSz="1828252" rtl="0" eaLnBrk="1" latinLnBrk="0" hangingPunct="1">
      <a:defRPr sz="2400" kern="1200">
        <a:solidFill>
          <a:schemeClr val="tx1"/>
        </a:solidFill>
        <a:latin typeface="+mn-lt"/>
        <a:ea typeface="+mn-ea"/>
        <a:cs typeface="+mn-cs"/>
      </a:defRPr>
    </a:lvl7pPr>
    <a:lvl8pPr marL="6398880" algn="l" defTabSz="1828252" rtl="0" eaLnBrk="1" latinLnBrk="0" hangingPunct="1">
      <a:defRPr sz="2400" kern="1200">
        <a:solidFill>
          <a:schemeClr val="tx1"/>
        </a:solidFill>
        <a:latin typeface="+mn-lt"/>
        <a:ea typeface="+mn-ea"/>
        <a:cs typeface="+mn-cs"/>
      </a:defRPr>
    </a:lvl8pPr>
    <a:lvl9pPr marL="7313007" algn="l" defTabSz="1828252"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indent="0" algn="just">
              <a:lnSpc>
                <a:spcPct val="107000"/>
              </a:lnSpc>
              <a:spcAft>
                <a:spcPts val="800"/>
              </a:spcAft>
              <a:buFont typeface="Arial" panose="020B0604020202020204" pitchFamily="34" charset="0"/>
              <a:buNone/>
            </a:pPr>
            <a:endParaRPr lang="pl-PL" sz="2400" b="0" dirty="0">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7000"/>
              </a:lnSpc>
              <a:spcAft>
                <a:spcPts val="800"/>
              </a:spcAft>
              <a:buFont typeface="Arial" panose="020B0604020202020204" pitchFamily="34" charset="0"/>
              <a:buNone/>
            </a:pPr>
            <a:endParaRPr lang="pl-PL" sz="2400" b="0" dirty="0">
              <a:latin typeface="Calibri" panose="020F0502020204030204" pitchFamily="34" charset="0"/>
              <a:ea typeface="Calibri" panose="020F0502020204030204" pitchFamily="34" charset="0"/>
              <a:cs typeface="Calibri" panose="020F0502020204030204" pitchFamily="34" charset="0"/>
            </a:endParaRPr>
          </a:p>
        </p:txBody>
      </p:sp>
      <p:sp>
        <p:nvSpPr>
          <p:cNvPr id="4" name="Symbol zastępczy numeru slajdu 3"/>
          <p:cNvSpPr>
            <a:spLocks noGrp="1"/>
          </p:cNvSpPr>
          <p:nvPr>
            <p:ph type="sldNum" sz="quarter" idx="5"/>
          </p:nvPr>
        </p:nvSpPr>
        <p:spPr/>
        <p:txBody>
          <a:bodyPr/>
          <a:lstStyle/>
          <a:p>
            <a:fld id="{F9DA259D-87B2-48A8-8896-0559A1CBD787}" type="slidenum">
              <a:rPr lang="en-GB" smtClean="0"/>
              <a:t>3</a:t>
            </a:fld>
            <a:endParaRPr lang="en-GB"/>
          </a:p>
        </p:txBody>
      </p:sp>
    </p:spTree>
    <p:extLst>
      <p:ext uri="{BB962C8B-B14F-4D97-AF65-F5344CB8AC3E}">
        <p14:creationId xmlns:p14="http://schemas.microsoft.com/office/powerpoint/2010/main" val="1720302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9DA259D-87B2-48A8-8896-0559A1CBD787}" type="slidenum">
              <a:rPr lang="en-GB" smtClean="0"/>
              <a:t>6</a:t>
            </a:fld>
            <a:endParaRPr lang="en-GB"/>
          </a:p>
        </p:txBody>
      </p:sp>
    </p:spTree>
    <p:extLst>
      <p:ext uri="{BB962C8B-B14F-4D97-AF65-F5344CB8AC3E}">
        <p14:creationId xmlns:p14="http://schemas.microsoft.com/office/powerpoint/2010/main" val="8602532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tellysbilde">
    <p:spTree>
      <p:nvGrpSpPr>
        <p:cNvPr id="1" name=""/>
        <p:cNvGrpSpPr/>
        <p:nvPr/>
      </p:nvGrpSpPr>
      <p:grpSpPr>
        <a:xfrm>
          <a:off x="0" y="0"/>
          <a:ext cx="0" cy="0"/>
          <a:chOff x="0" y="0"/>
          <a:chExt cx="0" cy="0"/>
        </a:xfrm>
      </p:grpSpPr>
      <p:sp>
        <p:nvSpPr>
          <p:cNvPr id="2" name="Tittel 1"/>
          <p:cNvSpPr>
            <a:spLocks noGrp="1"/>
          </p:cNvSpPr>
          <p:nvPr>
            <p:ph type="ctrTitle" hasCustomPrompt="1"/>
          </p:nvPr>
        </p:nvSpPr>
        <p:spPr>
          <a:xfrm>
            <a:off x="1260157" y="6382328"/>
            <a:ext cx="18332511" cy="1231106"/>
          </a:xfrm>
        </p:spPr>
        <p:txBody>
          <a:bodyPr wrap="square" lIns="0" tIns="0" rIns="0" bIns="0" anchor="ctr">
            <a:spAutoFit/>
          </a:bodyPr>
          <a:lstStyle>
            <a:lvl1pPr algn="l">
              <a:defRPr sz="8000">
                <a:solidFill>
                  <a:srgbClr val="0F3C74"/>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4" name="Plassholder for dato 3"/>
          <p:cNvSpPr>
            <a:spLocks noGrp="1"/>
          </p:cNvSpPr>
          <p:nvPr>
            <p:ph type="dt" sz="half" idx="10"/>
          </p:nvPr>
        </p:nvSpPr>
        <p:spPr>
          <a:xfrm>
            <a:off x="19136392" y="12705989"/>
            <a:ext cx="3985698" cy="461665"/>
          </a:xfrm>
          <a:prstGeom prst="rect">
            <a:avLst/>
          </a:prstGeom>
        </p:spPr>
        <p:txBody>
          <a:bodyPr anchor="b">
            <a:spAutoFit/>
          </a:bodyPr>
          <a:lstStyle>
            <a:lvl1pPr>
              <a:defRPr sz="3000">
                <a:solidFill>
                  <a:schemeClr val="dk2"/>
                </a:solidFill>
              </a:defRPr>
            </a:lvl1pPr>
          </a:lstStyle>
          <a:p>
            <a:fld id="{D5906656-A9BE-4917-BFD7-16C60DDEE872}" type="datetime1">
              <a:rPr lang="nb-NO" smtClean="0"/>
              <a:t>20.10.2021</a:t>
            </a:fld>
            <a:endParaRPr lang="nb-NO" dirty="0"/>
          </a:p>
        </p:txBody>
      </p:sp>
      <p:sp>
        <p:nvSpPr>
          <p:cNvPr id="13" name="Plassholder for tekst 12"/>
          <p:cNvSpPr>
            <a:spLocks noGrp="1"/>
          </p:cNvSpPr>
          <p:nvPr>
            <p:ph type="body" sz="quarter" idx="13" hasCustomPrompt="1"/>
          </p:nvPr>
        </p:nvSpPr>
        <p:spPr>
          <a:xfrm>
            <a:off x="1260157" y="12153389"/>
            <a:ext cx="4220063" cy="461665"/>
          </a:xfrm>
        </p:spPr>
        <p:txBody>
          <a:bodyPr anchor="b">
            <a:spAutoFit/>
          </a:bodyPr>
          <a:lstStyle>
            <a:lvl1pPr marL="0" indent="0">
              <a:buNone/>
              <a:defRPr b="1">
                <a:solidFill>
                  <a:schemeClr val="dk2"/>
                </a:solidFill>
              </a:defRPr>
            </a:lvl1pPr>
          </a:lstStyle>
          <a:p>
            <a:pPr lvl="0"/>
            <a:r>
              <a:rPr lang="nb-NO" dirty="0" err="1"/>
              <a:t>Name</a:t>
            </a:r>
            <a:endParaRPr lang="en-GB" dirty="0"/>
          </a:p>
        </p:txBody>
      </p:sp>
      <p:sp>
        <p:nvSpPr>
          <p:cNvPr id="14" name="Plassholder for tekst 12"/>
          <p:cNvSpPr>
            <a:spLocks noGrp="1"/>
          </p:cNvSpPr>
          <p:nvPr>
            <p:ph type="body" sz="quarter" idx="14" hasCustomPrompt="1"/>
          </p:nvPr>
        </p:nvSpPr>
        <p:spPr>
          <a:xfrm>
            <a:off x="1260157" y="12707725"/>
            <a:ext cx="4220063" cy="461665"/>
          </a:xfrm>
        </p:spPr>
        <p:txBody>
          <a:bodyPr anchor="b">
            <a:spAutoFit/>
          </a:bodyPr>
          <a:lstStyle>
            <a:lvl1pPr marL="0" indent="0">
              <a:buNone/>
              <a:defRPr b="1">
                <a:solidFill>
                  <a:schemeClr val="dk2"/>
                </a:solidFill>
              </a:defRPr>
            </a:lvl1pPr>
          </a:lstStyle>
          <a:p>
            <a:pPr lvl="0"/>
            <a:r>
              <a:rPr lang="nb-NO" dirty="0" err="1"/>
              <a:t>Title</a:t>
            </a:r>
            <a:endParaRPr lang="en-GB" dirty="0"/>
          </a:p>
        </p:txBody>
      </p:sp>
      <p:sp>
        <p:nvSpPr>
          <p:cNvPr id="17" name="Plassholder for tekst 12"/>
          <p:cNvSpPr>
            <a:spLocks noGrp="1"/>
          </p:cNvSpPr>
          <p:nvPr>
            <p:ph type="body" sz="quarter" idx="15" hasCustomPrompt="1"/>
          </p:nvPr>
        </p:nvSpPr>
        <p:spPr>
          <a:xfrm>
            <a:off x="10200074" y="12146546"/>
            <a:ext cx="6767125" cy="461665"/>
          </a:xfrm>
        </p:spPr>
        <p:txBody>
          <a:bodyPr wrap="square" anchor="b">
            <a:spAutoFit/>
          </a:bodyPr>
          <a:lstStyle>
            <a:lvl1pPr marL="0" indent="0">
              <a:buNone/>
              <a:defRPr b="0">
                <a:solidFill>
                  <a:schemeClr val="dk2"/>
                </a:solidFill>
              </a:defRPr>
            </a:lvl1pPr>
          </a:lstStyle>
          <a:p>
            <a:pPr lvl="0"/>
            <a:r>
              <a:rPr lang="nb-NO" dirty="0"/>
              <a:t>Office</a:t>
            </a:r>
            <a:endParaRPr lang="en-GB" dirty="0"/>
          </a:p>
        </p:txBody>
      </p:sp>
      <p:sp>
        <p:nvSpPr>
          <p:cNvPr id="18" name="Plassholder for tekst 12"/>
          <p:cNvSpPr>
            <a:spLocks noGrp="1"/>
          </p:cNvSpPr>
          <p:nvPr>
            <p:ph type="body" sz="quarter" idx="16" hasCustomPrompt="1"/>
          </p:nvPr>
        </p:nvSpPr>
        <p:spPr>
          <a:xfrm>
            <a:off x="10200075" y="12705989"/>
            <a:ext cx="6767125" cy="461665"/>
          </a:xfrm>
        </p:spPr>
        <p:txBody>
          <a:bodyPr wrap="square" anchor="b">
            <a:spAutoFit/>
          </a:bodyPr>
          <a:lstStyle>
            <a:lvl1pPr marL="0" indent="0">
              <a:buNone/>
              <a:defRPr b="0">
                <a:solidFill>
                  <a:schemeClr val="dk2"/>
                </a:solidFill>
              </a:defRPr>
            </a:lvl1pPr>
          </a:lstStyle>
          <a:p>
            <a:pPr lvl="0"/>
            <a:r>
              <a:rPr lang="nb-NO" dirty="0"/>
              <a:t>Company</a:t>
            </a:r>
            <a:endParaRPr lang="en-GB" dirty="0"/>
          </a:p>
        </p:txBody>
      </p:sp>
      <p:pic>
        <p:nvPicPr>
          <p:cNvPr id="11" name="Bilde 19"/>
          <p:cNvPicPr>
            <a:picLocks noChangeAspect="1"/>
          </p:cNvPicPr>
          <p:nvPr userDrawn="1"/>
        </p:nvPicPr>
        <p:blipFill>
          <a:blip r:embed="rId2"/>
          <a:stretch>
            <a:fillRect/>
          </a:stretch>
        </p:blipFill>
        <p:spPr>
          <a:xfrm>
            <a:off x="1260157" y="684923"/>
            <a:ext cx="1494875" cy="1673749"/>
          </a:xfrm>
          <a:prstGeom prst="rect">
            <a:avLst/>
          </a:prstGeom>
        </p:spPr>
      </p:pic>
    </p:spTree>
    <p:extLst>
      <p:ext uri="{BB962C8B-B14F-4D97-AF65-F5344CB8AC3E}">
        <p14:creationId xmlns:p14="http://schemas.microsoft.com/office/powerpoint/2010/main" val="1846559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og diagram">
    <p:spTree>
      <p:nvGrpSpPr>
        <p:cNvPr id="1" name=""/>
        <p:cNvGrpSpPr/>
        <p:nvPr/>
      </p:nvGrpSpPr>
      <p:grpSpPr>
        <a:xfrm>
          <a:off x="0" y="0"/>
          <a:ext cx="0" cy="0"/>
          <a:chOff x="0" y="0"/>
          <a:chExt cx="0" cy="0"/>
        </a:xfrm>
      </p:grpSpPr>
      <p:sp>
        <p:nvSpPr>
          <p:cNvPr id="2" name="Plassholder for diagram 1"/>
          <p:cNvSpPr>
            <a:spLocks noGrp="1"/>
          </p:cNvSpPr>
          <p:nvPr>
            <p:ph type="chart" sz="quarter" idx="11" hasCustomPrompt="1"/>
          </p:nvPr>
        </p:nvSpPr>
        <p:spPr>
          <a:xfrm>
            <a:off x="5742718" y="1168400"/>
            <a:ext cx="17375190" cy="11111129"/>
          </a:xfrm>
          <a:prstGeom prst="rect">
            <a:avLst/>
          </a:prstGeom>
        </p:spPr>
        <p:txBody>
          <a:bodyPr lIns="0" tIns="0" rIns="0" bIns="0"/>
          <a:lstStyle>
            <a:lvl1pPr>
              <a:defRPr/>
            </a:lvl1pPr>
          </a:lstStyle>
          <a:p>
            <a:r>
              <a:rPr lang="en-GB" dirty="0"/>
              <a:t>Click the icon to add a chart</a:t>
            </a:r>
          </a:p>
        </p:txBody>
      </p:sp>
      <p:sp>
        <p:nvSpPr>
          <p:cNvPr id="6" name="Plassholder for innhold 2"/>
          <p:cNvSpPr>
            <a:spLocks noGrp="1"/>
          </p:cNvSpPr>
          <p:nvPr>
            <p:ph idx="12" hasCustomPrompt="1"/>
          </p:nvPr>
        </p:nvSpPr>
        <p:spPr>
          <a:xfrm>
            <a:off x="1260386" y="1629141"/>
            <a:ext cx="4010673" cy="10650388"/>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8" name="Plassholder for tekst 8"/>
          <p:cNvSpPr>
            <a:spLocks noGrp="1"/>
          </p:cNvSpPr>
          <p:nvPr>
            <p:ph type="body" sz="quarter" idx="13" hasCustomPrompt="1"/>
          </p:nvPr>
        </p:nvSpPr>
        <p:spPr>
          <a:xfrm>
            <a:off x="1259560" y="1168400"/>
            <a:ext cx="4010673" cy="461665"/>
          </a:xfrm>
        </p:spPr>
        <p:txBody>
          <a:bodyPr wrap="square">
            <a:spAutoFit/>
          </a:bodyPr>
          <a:lstStyle>
            <a:lvl1pPr marL="0" indent="0">
              <a:buNone/>
              <a:defRPr b="1">
                <a:solidFill>
                  <a:srgbClr val="0F3C74"/>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3108680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og diagram Orange">
    <p:spTree>
      <p:nvGrpSpPr>
        <p:cNvPr id="1" name=""/>
        <p:cNvGrpSpPr/>
        <p:nvPr/>
      </p:nvGrpSpPr>
      <p:grpSpPr>
        <a:xfrm>
          <a:off x="0" y="0"/>
          <a:ext cx="0" cy="0"/>
          <a:chOff x="0" y="0"/>
          <a:chExt cx="0" cy="0"/>
        </a:xfrm>
      </p:grpSpPr>
      <p:sp>
        <p:nvSpPr>
          <p:cNvPr id="2" name="Plassholder for diagram 1"/>
          <p:cNvSpPr>
            <a:spLocks noGrp="1"/>
          </p:cNvSpPr>
          <p:nvPr>
            <p:ph type="chart" sz="quarter" idx="11" hasCustomPrompt="1"/>
          </p:nvPr>
        </p:nvSpPr>
        <p:spPr>
          <a:xfrm>
            <a:off x="5742718" y="1168400"/>
            <a:ext cx="17375190" cy="11111129"/>
          </a:xfrm>
          <a:prstGeom prst="rect">
            <a:avLst/>
          </a:prstGeom>
        </p:spPr>
        <p:txBody>
          <a:bodyPr lIns="0" tIns="0" rIns="0" bIns="0"/>
          <a:lstStyle>
            <a:lvl1pPr>
              <a:defRPr/>
            </a:lvl1pPr>
          </a:lstStyle>
          <a:p>
            <a:r>
              <a:rPr lang="en-GB" dirty="0"/>
              <a:t>Click the icon to add a chart</a:t>
            </a:r>
          </a:p>
        </p:txBody>
      </p:sp>
      <p:sp>
        <p:nvSpPr>
          <p:cNvPr id="6" name="Plassholder for innhold 2"/>
          <p:cNvSpPr>
            <a:spLocks noGrp="1"/>
          </p:cNvSpPr>
          <p:nvPr>
            <p:ph idx="12" hasCustomPrompt="1"/>
          </p:nvPr>
        </p:nvSpPr>
        <p:spPr>
          <a:xfrm>
            <a:off x="1260386" y="1629141"/>
            <a:ext cx="4010673" cy="10650388"/>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8" name="Plassholder for tekst 8"/>
          <p:cNvSpPr>
            <a:spLocks noGrp="1"/>
          </p:cNvSpPr>
          <p:nvPr>
            <p:ph type="body" sz="quarter" idx="13" hasCustomPrompt="1"/>
          </p:nvPr>
        </p:nvSpPr>
        <p:spPr>
          <a:xfrm>
            <a:off x="1259560" y="1168400"/>
            <a:ext cx="4010673" cy="461665"/>
          </a:xfrm>
        </p:spPr>
        <p:txBody>
          <a:bodyPr wrap="square">
            <a:spAutoFit/>
          </a:bodyPr>
          <a:lstStyle>
            <a:lvl1pPr marL="0" indent="0">
              <a:buNone/>
              <a:defRPr b="1">
                <a:solidFill>
                  <a:srgbClr val="D8222C"/>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1922626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og tabell">
    <p:spTree>
      <p:nvGrpSpPr>
        <p:cNvPr id="1" name=""/>
        <p:cNvGrpSpPr/>
        <p:nvPr/>
      </p:nvGrpSpPr>
      <p:grpSpPr>
        <a:xfrm>
          <a:off x="0" y="0"/>
          <a:ext cx="0" cy="0"/>
          <a:chOff x="0" y="0"/>
          <a:chExt cx="0" cy="0"/>
        </a:xfrm>
      </p:grpSpPr>
      <p:sp>
        <p:nvSpPr>
          <p:cNvPr id="2" name="Plassholder for tabell 1"/>
          <p:cNvSpPr>
            <a:spLocks noGrp="1"/>
          </p:cNvSpPr>
          <p:nvPr>
            <p:ph type="tbl" sz="quarter" idx="12" hasCustomPrompt="1"/>
          </p:nvPr>
        </p:nvSpPr>
        <p:spPr>
          <a:xfrm>
            <a:off x="5742718" y="1168400"/>
            <a:ext cx="17375191" cy="11111129"/>
          </a:xfrm>
          <a:prstGeom prst="rect">
            <a:avLst/>
          </a:prstGeom>
        </p:spPr>
        <p:txBody>
          <a:bodyPr lIns="0" tIns="0" rIns="0" bIns="0"/>
          <a:lstStyle>
            <a:lvl1pPr>
              <a:defRPr/>
            </a:lvl1pPr>
          </a:lstStyle>
          <a:p>
            <a:r>
              <a:rPr lang="en-GB" dirty="0"/>
              <a:t>Click on the icon to add a table</a:t>
            </a:r>
          </a:p>
        </p:txBody>
      </p:sp>
      <p:sp>
        <p:nvSpPr>
          <p:cNvPr id="8" name="Plassholder for innhold 2"/>
          <p:cNvSpPr>
            <a:spLocks noGrp="1"/>
          </p:cNvSpPr>
          <p:nvPr>
            <p:ph idx="11" hasCustomPrompt="1"/>
          </p:nvPr>
        </p:nvSpPr>
        <p:spPr>
          <a:xfrm>
            <a:off x="1260386" y="1629141"/>
            <a:ext cx="4010673" cy="10650388"/>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9" name="Plassholder for tekst 8"/>
          <p:cNvSpPr>
            <a:spLocks noGrp="1"/>
          </p:cNvSpPr>
          <p:nvPr>
            <p:ph type="body" sz="quarter" idx="13" hasCustomPrompt="1"/>
          </p:nvPr>
        </p:nvSpPr>
        <p:spPr>
          <a:xfrm>
            <a:off x="1259560" y="1168400"/>
            <a:ext cx="4010673" cy="461665"/>
          </a:xfrm>
        </p:spPr>
        <p:txBody>
          <a:bodyPr wrap="square">
            <a:spAutoFit/>
          </a:bodyPr>
          <a:lstStyle>
            <a:lvl1pPr marL="0" indent="0">
              <a:buNone/>
              <a:defRPr b="1">
                <a:solidFill>
                  <a:srgbClr val="0F3C74"/>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7365848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og tabell Orange">
    <p:spTree>
      <p:nvGrpSpPr>
        <p:cNvPr id="1" name=""/>
        <p:cNvGrpSpPr/>
        <p:nvPr/>
      </p:nvGrpSpPr>
      <p:grpSpPr>
        <a:xfrm>
          <a:off x="0" y="0"/>
          <a:ext cx="0" cy="0"/>
          <a:chOff x="0" y="0"/>
          <a:chExt cx="0" cy="0"/>
        </a:xfrm>
      </p:grpSpPr>
      <p:sp>
        <p:nvSpPr>
          <p:cNvPr id="2" name="Plassholder for tabell 1"/>
          <p:cNvSpPr>
            <a:spLocks noGrp="1"/>
          </p:cNvSpPr>
          <p:nvPr>
            <p:ph type="tbl" sz="quarter" idx="12" hasCustomPrompt="1"/>
          </p:nvPr>
        </p:nvSpPr>
        <p:spPr>
          <a:xfrm>
            <a:off x="5742718" y="1168400"/>
            <a:ext cx="17375191" cy="11111129"/>
          </a:xfrm>
          <a:prstGeom prst="rect">
            <a:avLst/>
          </a:prstGeom>
        </p:spPr>
        <p:txBody>
          <a:bodyPr lIns="0" tIns="0" rIns="0" bIns="0"/>
          <a:lstStyle>
            <a:lvl1pPr>
              <a:defRPr/>
            </a:lvl1pPr>
          </a:lstStyle>
          <a:p>
            <a:r>
              <a:rPr lang="en-GB" dirty="0"/>
              <a:t>Click on the icon to add a table</a:t>
            </a:r>
          </a:p>
        </p:txBody>
      </p:sp>
      <p:sp>
        <p:nvSpPr>
          <p:cNvPr id="8" name="Plassholder for innhold 2"/>
          <p:cNvSpPr>
            <a:spLocks noGrp="1"/>
          </p:cNvSpPr>
          <p:nvPr>
            <p:ph idx="11" hasCustomPrompt="1"/>
          </p:nvPr>
        </p:nvSpPr>
        <p:spPr>
          <a:xfrm>
            <a:off x="1260386" y="1629141"/>
            <a:ext cx="4010673" cy="10650388"/>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9" name="Plassholder for tekst 8"/>
          <p:cNvSpPr>
            <a:spLocks noGrp="1"/>
          </p:cNvSpPr>
          <p:nvPr>
            <p:ph type="body" sz="quarter" idx="13" hasCustomPrompt="1"/>
          </p:nvPr>
        </p:nvSpPr>
        <p:spPr>
          <a:xfrm>
            <a:off x="1259560" y="1168400"/>
            <a:ext cx="4010673" cy="461665"/>
          </a:xfrm>
        </p:spPr>
        <p:txBody>
          <a:bodyPr wrap="square">
            <a:spAutoFit/>
          </a:bodyPr>
          <a:lstStyle>
            <a:lvl1pPr marL="0" indent="0">
              <a:buNone/>
              <a:defRPr b="1">
                <a:solidFill>
                  <a:srgbClr val="C00000"/>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491945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eloverskrift Orange">
    <p:bg>
      <p:bgPr>
        <a:solidFill>
          <a:srgbClr val="C00000"/>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260157" y="5633541"/>
            <a:ext cx="21028462" cy="1384995"/>
          </a:xfrm>
        </p:spPr>
        <p:txBody>
          <a:bodyPr anchor="ctr"/>
          <a:lstStyle>
            <a:lvl1pPr>
              <a:defRPr sz="9000">
                <a:solidFill>
                  <a:schemeClr val="lt1"/>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7" name="Rectangle 5"/>
          <p:cNvSpPr>
            <a:spLocks noChangeArrowheads="1"/>
          </p:cNvSpPr>
          <p:nvPr userDrawn="1"/>
        </p:nvSpPr>
        <p:spPr bwMode="auto">
          <a:xfrm>
            <a:off x="1906588" y="12903932"/>
            <a:ext cx="155575" cy="161925"/>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Freeform 6"/>
          <p:cNvSpPr>
            <a:spLocks/>
          </p:cNvSpPr>
          <p:nvPr userDrawn="1"/>
        </p:nvSpPr>
        <p:spPr bwMode="auto">
          <a:xfrm>
            <a:off x="1433513" y="12903932"/>
            <a:ext cx="158750" cy="161925"/>
          </a:xfrm>
          <a:custGeom>
            <a:avLst/>
            <a:gdLst>
              <a:gd name="T0" fmla="*/ 100 w 100"/>
              <a:gd name="T1" fmla="*/ 102 h 102"/>
              <a:gd name="T2" fmla="*/ 0 w 100"/>
              <a:gd name="T3" fmla="*/ 102 h 102"/>
              <a:gd name="T4" fmla="*/ 0 w 100"/>
              <a:gd name="T5" fmla="*/ 0 h 102"/>
              <a:gd name="T6" fmla="*/ 100 w 100"/>
              <a:gd name="T7" fmla="*/ 102 h 102"/>
            </a:gdLst>
            <a:ahLst/>
            <a:cxnLst>
              <a:cxn ang="0">
                <a:pos x="T0" y="T1"/>
              </a:cxn>
              <a:cxn ang="0">
                <a:pos x="T2" y="T3"/>
              </a:cxn>
              <a:cxn ang="0">
                <a:pos x="T4" y="T5"/>
              </a:cxn>
              <a:cxn ang="0">
                <a:pos x="T6" y="T7"/>
              </a:cxn>
            </a:cxnLst>
            <a:rect l="0" t="0" r="r" b="b"/>
            <a:pathLst>
              <a:path w="100" h="102">
                <a:moveTo>
                  <a:pt x="100" y="102"/>
                </a:moveTo>
                <a:lnTo>
                  <a:pt x="0" y="102"/>
                </a:lnTo>
                <a:lnTo>
                  <a:pt x="0" y="0"/>
                </a:lnTo>
                <a:lnTo>
                  <a:pt x="100" y="102"/>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Rectangle 7"/>
          <p:cNvSpPr>
            <a:spLocks noChangeArrowheads="1"/>
          </p:cNvSpPr>
          <p:nvPr userDrawn="1"/>
        </p:nvSpPr>
        <p:spPr bwMode="auto">
          <a:xfrm>
            <a:off x="1277938" y="12903932"/>
            <a:ext cx="155575" cy="319088"/>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Freeform 8"/>
          <p:cNvSpPr>
            <a:spLocks/>
          </p:cNvSpPr>
          <p:nvPr userDrawn="1"/>
        </p:nvSpPr>
        <p:spPr bwMode="auto">
          <a:xfrm>
            <a:off x="1592263" y="12746770"/>
            <a:ext cx="155575" cy="476250"/>
          </a:xfrm>
          <a:custGeom>
            <a:avLst/>
            <a:gdLst>
              <a:gd name="T0" fmla="*/ 0 w 98"/>
              <a:gd name="T1" fmla="*/ 0 h 300"/>
              <a:gd name="T2" fmla="*/ 0 w 98"/>
              <a:gd name="T3" fmla="*/ 201 h 300"/>
              <a:gd name="T4" fmla="*/ 98 w 98"/>
              <a:gd name="T5" fmla="*/ 300 h 300"/>
              <a:gd name="T6" fmla="*/ 98 w 98"/>
              <a:gd name="T7" fmla="*/ 0 h 300"/>
              <a:gd name="T8" fmla="*/ 0 w 98"/>
              <a:gd name="T9" fmla="*/ 0 h 300"/>
            </a:gdLst>
            <a:ahLst/>
            <a:cxnLst>
              <a:cxn ang="0">
                <a:pos x="T0" y="T1"/>
              </a:cxn>
              <a:cxn ang="0">
                <a:pos x="T2" y="T3"/>
              </a:cxn>
              <a:cxn ang="0">
                <a:pos x="T4" y="T5"/>
              </a:cxn>
              <a:cxn ang="0">
                <a:pos x="T6" y="T7"/>
              </a:cxn>
              <a:cxn ang="0">
                <a:pos x="T8" y="T9"/>
              </a:cxn>
            </a:cxnLst>
            <a:rect l="0" t="0" r="r" b="b"/>
            <a:pathLst>
              <a:path w="98" h="300">
                <a:moveTo>
                  <a:pt x="0" y="0"/>
                </a:moveTo>
                <a:lnTo>
                  <a:pt x="0" y="201"/>
                </a:lnTo>
                <a:lnTo>
                  <a:pt x="98" y="300"/>
                </a:lnTo>
                <a:lnTo>
                  <a:pt x="98" y="0"/>
                </a:lnTo>
                <a:lnTo>
                  <a:pt x="0" y="0"/>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Rectangle 12"/>
          <p:cNvSpPr>
            <a:spLocks noChangeArrowheads="1"/>
          </p:cNvSpPr>
          <p:nvPr userDrawn="1"/>
        </p:nvSpPr>
        <p:spPr bwMode="auto">
          <a:xfrm>
            <a:off x="1747838" y="12589607"/>
            <a:ext cx="158750" cy="476250"/>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Line 13"/>
          <p:cNvSpPr>
            <a:spLocks noChangeShapeType="1"/>
          </p:cNvSpPr>
          <p:nvPr userDrawn="1"/>
        </p:nvSpPr>
        <p:spPr bwMode="auto">
          <a:xfrm>
            <a:off x="2062163" y="13065857"/>
            <a:ext cx="393700"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Line 14"/>
          <p:cNvSpPr>
            <a:spLocks noChangeShapeType="1"/>
          </p:cNvSpPr>
          <p:nvPr userDrawn="1"/>
        </p:nvSpPr>
        <p:spPr bwMode="auto">
          <a:xfrm>
            <a:off x="2455863" y="13065857"/>
            <a:ext cx="21924962"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7" name="Line 15"/>
          <p:cNvSpPr>
            <a:spLocks noChangeShapeType="1"/>
          </p:cNvSpPr>
          <p:nvPr userDrawn="1"/>
        </p:nvSpPr>
        <p:spPr bwMode="auto">
          <a:xfrm>
            <a:off x="6350" y="13065857"/>
            <a:ext cx="1271588"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803204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eloverskrift Grønn">
    <p:bg>
      <p:bgPr>
        <a:solidFill>
          <a:srgbClr val="3EAF79"/>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260157" y="5633541"/>
            <a:ext cx="21028462" cy="1384995"/>
          </a:xfrm>
        </p:spPr>
        <p:txBody>
          <a:bodyPr anchor="ctr"/>
          <a:lstStyle>
            <a:lvl1pPr>
              <a:defRPr sz="9000">
                <a:solidFill>
                  <a:schemeClr val="lt1"/>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7" name="Rectangle 5"/>
          <p:cNvSpPr>
            <a:spLocks noChangeArrowheads="1"/>
          </p:cNvSpPr>
          <p:nvPr userDrawn="1"/>
        </p:nvSpPr>
        <p:spPr bwMode="auto">
          <a:xfrm>
            <a:off x="1906588" y="12903932"/>
            <a:ext cx="155575" cy="161925"/>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Freeform 6"/>
          <p:cNvSpPr>
            <a:spLocks/>
          </p:cNvSpPr>
          <p:nvPr userDrawn="1"/>
        </p:nvSpPr>
        <p:spPr bwMode="auto">
          <a:xfrm>
            <a:off x="1433513" y="12903932"/>
            <a:ext cx="158750" cy="161925"/>
          </a:xfrm>
          <a:custGeom>
            <a:avLst/>
            <a:gdLst>
              <a:gd name="T0" fmla="*/ 100 w 100"/>
              <a:gd name="T1" fmla="*/ 102 h 102"/>
              <a:gd name="T2" fmla="*/ 0 w 100"/>
              <a:gd name="T3" fmla="*/ 102 h 102"/>
              <a:gd name="T4" fmla="*/ 0 w 100"/>
              <a:gd name="T5" fmla="*/ 0 h 102"/>
              <a:gd name="T6" fmla="*/ 100 w 100"/>
              <a:gd name="T7" fmla="*/ 102 h 102"/>
            </a:gdLst>
            <a:ahLst/>
            <a:cxnLst>
              <a:cxn ang="0">
                <a:pos x="T0" y="T1"/>
              </a:cxn>
              <a:cxn ang="0">
                <a:pos x="T2" y="T3"/>
              </a:cxn>
              <a:cxn ang="0">
                <a:pos x="T4" y="T5"/>
              </a:cxn>
              <a:cxn ang="0">
                <a:pos x="T6" y="T7"/>
              </a:cxn>
            </a:cxnLst>
            <a:rect l="0" t="0" r="r" b="b"/>
            <a:pathLst>
              <a:path w="100" h="102">
                <a:moveTo>
                  <a:pt x="100" y="102"/>
                </a:moveTo>
                <a:lnTo>
                  <a:pt x="0" y="102"/>
                </a:lnTo>
                <a:lnTo>
                  <a:pt x="0" y="0"/>
                </a:lnTo>
                <a:lnTo>
                  <a:pt x="100" y="102"/>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Rectangle 7"/>
          <p:cNvSpPr>
            <a:spLocks noChangeArrowheads="1"/>
          </p:cNvSpPr>
          <p:nvPr userDrawn="1"/>
        </p:nvSpPr>
        <p:spPr bwMode="auto">
          <a:xfrm>
            <a:off x="1277938" y="12903932"/>
            <a:ext cx="155575" cy="319088"/>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Freeform 8"/>
          <p:cNvSpPr>
            <a:spLocks/>
          </p:cNvSpPr>
          <p:nvPr userDrawn="1"/>
        </p:nvSpPr>
        <p:spPr bwMode="auto">
          <a:xfrm>
            <a:off x="1592263" y="12746770"/>
            <a:ext cx="155575" cy="476250"/>
          </a:xfrm>
          <a:custGeom>
            <a:avLst/>
            <a:gdLst>
              <a:gd name="T0" fmla="*/ 0 w 98"/>
              <a:gd name="T1" fmla="*/ 0 h 300"/>
              <a:gd name="T2" fmla="*/ 0 w 98"/>
              <a:gd name="T3" fmla="*/ 201 h 300"/>
              <a:gd name="T4" fmla="*/ 98 w 98"/>
              <a:gd name="T5" fmla="*/ 300 h 300"/>
              <a:gd name="T6" fmla="*/ 98 w 98"/>
              <a:gd name="T7" fmla="*/ 0 h 300"/>
              <a:gd name="T8" fmla="*/ 0 w 98"/>
              <a:gd name="T9" fmla="*/ 0 h 300"/>
            </a:gdLst>
            <a:ahLst/>
            <a:cxnLst>
              <a:cxn ang="0">
                <a:pos x="T0" y="T1"/>
              </a:cxn>
              <a:cxn ang="0">
                <a:pos x="T2" y="T3"/>
              </a:cxn>
              <a:cxn ang="0">
                <a:pos x="T4" y="T5"/>
              </a:cxn>
              <a:cxn ang="0">
                <a:pos x="T6" y="T7"/>
              </a:cxn>
              <a:cxn ang="0">
                <a:pos x="T8" y="T9"/>
              </a:cxn>
            </a:cxnLst>
            <a:rect l="0" t="0" r="r" b="b"/>
            <a:pathLst>
              <a:path w="98" h="300">
                <a:moveTo>
                  <a:pt x="0" y="0"/>
                </a:moveTo>
                <a:lnTo>
                  <a:pt x="0" y="201"/>
                </a:lnTo>
                <a:lnTo>
                  <a:pt x="98" y="300"/>
                </a:lnTo>
                <a:lnTo>
                  <a:pt x="98" y="0"/>
                </a:lnTo>
                <a:lnTo>
                  <a:pt x="0" y="0"/>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Rectangle 12"/>
          <p:cNvSpPr>
            <a:spLocks noChangeArrowheads="1"/>
          </p:cNvSpPr>
          <p:nvPr userDrawn="1"/>
        </p:nvSpPr>
        <p:spPr bwMode="auto">
          <a:xfrm>
            <a:off x="1747838" y="12589607"/>
            <a:ext cx="158750" cy="476250"/>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Line 13"/>
          <p:cNvSpPr>
            <a:spLocks noChangeShapeType="1"/>
          </p:cNvSpPr>
          <p:nvPr userDrawn="1"/>
        </p:nvSpPr>
        <p:spPr bwMode="auto">
          <a:xfrm>
            <a:off x="2062163" y="13065857"/>
            <a:ext cx="393700"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Line 14"/>
          <p:cNvSpPr>
            <a:spLocks noChangeShapeType="1"/>
          </p:cNvSpPr>
          <p:nvPr userDrawn="1"/>
        </p:nvSpPr>
        <p:spPr bwMode="auto">
          <a:xfrm>
            <a:off x="2455863" y="13065857"/>
            <a:ext cx="21924962"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7" name="Line 15"/>
          <p:cNvSpPr>
            <a:spLocks noChangeShapeType="1"/>
          </p:cNvSpPr>
          <p:nvPr userDrawn="1"/>
        </p:nvSpPr>
        <p:spPr bwMode="auto">
          <a:xfrm>
            <a:off x="6350" y="13065857"/>
            <a:ext cx="1271588"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8259275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eloverskrift Blå">
    <p:bg>
      <p:bgPr>
        <a:solidFill>
          <a:srgbClr val="0F3C74"/>
        </a:solidFill>
        <a:effectLst/>
      </p:bgPr>
    </p:bg>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1260157" y="5633541"/>
            <a:ext cx="21028462" cy="1384995"/>
          </a:xfrm>
        </p:spPr>
        <p:txBody>
          <a:bodyPr anchor="ctr"/>
          <a:lstStyle>
            <a:lvl1pPr>
              <a:defRPr sz="9000">
                <a:solidFill>
                  <a:schemeClr val="lt1"/>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7" name="Rectangle 5"/>
          <p:cNvSpPr>
            <a:spLocks noChangeArrowheads="1"/>
          </p:cNvSpPr>
          <p:nvPr userDrawn="1"/>
        </p:nvSpPr>
        <p:spPr bwMode="auto">
          <a:xfrm>
            <a:off x="1906588" y="12903932"/>
            <a:ext cx="155575" cy="161925"/>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Freeform 6"/>
          <p:cNvSpPr>
            <a:spLocks/>
          </p:cNvSpPr>
          <p:nvPr userDrawn="1"/>
        </p:nvSpPr>
        <p:spPr bwMode="auto">
          <a:xfrm>
            <a:off x="1433513" y="12903932"/>
            <a:ext cx="158750" cy="161925"/>
          </a:xfrm>
          <a:custGeom>
            <a:avLst/>
            <a:gdLst>
              <a:gd name="T0" fmla="*/ 100 w 100"/>
              <a:gd name="T1" fmla="*/ 102 h 102"/>
              <a:gd name="T2" fmla="*/ 0 w 100"/>
              <a:gd name="T3" fmla="*/ 102 h 102"/>
              <a:gd name="T4" fmla="*/ 0 w 100"/>
              <a:gd name="T5" fmla="*/ 0 h 102"/>
              <a:gd name="T6" fmla="*/ 100 w 100"/>
              <a:gd name="T7" fmla="*/ 102 h 102"/>
            </a:gdLst>
            <a:ahLst/>
            <a:cxnLst>
              <a:cxn ang="0">
                <a:pos x="T0" y="T1"/>
              </a:cxn>
              <a:cxn ang="0">
                <a:pos x="T2" y="T3"/>
              </a:cxn>
              <a:cxn ang="0">
                <a:pos x="T4" y="T5"/>
              </a:cxn>
              <a:cxn ang="0">
                <a:pos x="T6" y="T7"/>
              </a:cxn>
            </a:cxnLst>
            <a:rect l="0" t="0" r="r" b="b"/>
            <a:pathLst>
              <a:path w="100" h="102">
                <a:moveTo>
                  <a:pt x="100" y="102"/>
                </a:moveTo>
                <a:lnTo>
                  <a:pt x="0" y="102"/>
                </a:lnTo>
                <a:lnTo>
                  <a:pt x="0" y="0"/>
                </a:lnTo>
                <a:lnTo>
                  <a:pt x="100" y="102"/>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Rectangle 7"/>
          <p:cNvSpPr>
            <a:spLocks noChangeArrowheads="1"/>
          </p:cNvSpPr>
          <p:nvPr userDrawn="1"/>
        </p:nvSpPr>
        <p:spPr bwMode="auto">
          <a:xfrm>
            <a:off x="1277938" y="12903932"/>
            <a:ext cx="155575" cy="319088"/>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Freeform 8"/>
          <p:cNvSpPr>
            <a:spLocks/>
          </p:cNvSpPr>
          <p:nvPr userDrawn="1"/>
        </p:nvSpPr>
        <p:spPr bwMode="auto">
          <a:xfrm>
            <a:off x="1592263" y="12746770"/>
            <a:ext cx="155575" cy="476250"/>
          </a:xfrm>
          <a:custGeom>
            <a:avLst/>
            <a:gdLst>
              <a:gd name="T0" fmla="*/ 0 w 98"/>
              <a:gd name="T1" fmla="*/ 0 h 300"/>
              <a:gd name="T2" fmla="*/ 0 w 98"/>
              <a:gd name="T3" fmla="*/ 201 h 300"/>
              <a:gd name="T4" fmla="*/ 98 w 98"/>
              <a:gd name="T5" fmla="*/ 300 h 300"/>
              <a:gd name="T6" fmla="*/ 98 w 98"/>
              <a:gd name="T7" fmla="*/ 0 h 300"/>
              <a:gd name="T8" fmla="*/ 0 w 98"/>
              <a:gd name="T9" fmla="*/ 0 h 300"/>
            </a:gdLst>
            <a:ahLst/>
            <a:cxnLst>
              <a:cxn ang="0">
                <a:pos x="T0" y="T1"/>
              </a:cxn>
              <a:cxn ang="0">
                <a:pos x="T2" y="T3"/>
              </a:cxn>
              <a:cxn ang="0">
                <a:pos x="T4" y="T5"/>
              </a:cxn>
              <a:cxn ang="0">
                <a:pos x="T6" y="T7"/>
              </a:cxn>
              <a:cxn ang="0">
                <a:pos x="T8" y="T9"/>
              </a:cxn>
            </a:cxnLst>
            <a:rect l="0" t="0" r="r" b="b"/>
            <a:pathLst>
              <a:path w="98" h="300">
                <a:moveTo>
                  <a:pt x="0" y="0"/>
                </a:moveTo>
                <a:lnTo>
                  <a:pt x="0" y="201"/>
                </a:lnTo>
                <a:lnTo>
                  <a:pt x="98" y="300"/>
                </a:lnTo>
                <a:lnTo>
                  <a:pt x="98" y="0"/>
                </a:lnTo>
                <a:lnTo>
                  <a:pt x="0" y="0"/>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Rectangle 12"/>
          <p:cNvSpPr>
            <a:spLocks noChangeArrowheads="1"/>
          </p:cNvSpPr>
          <p:nvPr userDrawn="1"/>
        </p:nvSpPr>
        <p:spPr bwMode="auto">
          <a:xfrm>
            <a:off x="1747838" y="12589607"/>
            <a:ext cx="158750" cy="476250"/>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Line 13"/>
          <p:cNvSpPr>
            <a:spLocks noChangeShapeType="1"/>
          </p:cNvSpPr>
          <p:nvPr userDrawn="1"/>
        </p:nvSpPr>
        <p:spPr bwMode="auto">
          <a:xfrm>
            <a:off x="2062163" y="13065857"/>
            <a:ext cx="393700"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Line 14"/>
          <p:cNvSpPr>
            <a:spLocks noChangeShapeType="1"/>
          </p:cNvSpPr>
          <p:nvPr userDrawn="1"/>
        </p:nvSpPr>
        <p:spPr bwMode="auto">
          <a:xfrm>
            <a:off x="2455863" y="13065857"/>
            <a:ext cx="21924962"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17" name="Line 15"/>
          <p:cNvSpPr>
            <a:spLocks noChangeShapeType="1"/>
          </p:cNvSpPr>
          <p:nvPr userDrawn="1"/>
        </p:nvSpPr>
        <p:spPr bwMode="auto">
          <a:xfrm>
            <a:off x="6350" y="13065857"/>
            <a:ext cx="1271588"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023412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akside">
    <p:bg>
      <p:bgPr>
        <a:blipFill>
          <a:blip r:embed="rId2"/>
          <a:stretch>
            <a:fillRect/>
          </a:stretch>
        </a:blipFill>
        <a:effectLst/>
      </p:bgPr>
    </p:bg>
    <p:spTree>
      <p:nvGrpSpPr>
        <p:cNvPr id="1" name=""/>
        <p:cNvGrpSpPr/>
        <p:nvPr/>
      </p:nvGrpSpPr>
      <p:grpSpPr>
        <a:xfrm>
          <a:off x="0" y="0"/>
          <a:ext cx="0" cy="0"/>
          <a:chOff x="0" y="0"/>
          <a:chExt cx="0" cy="0"/>
        </a:xfrm>
      </p:grpSpPr>
      <p:sp>
        <p:nvSpPr>
          <p:cNvPr id="2" name="Tittel 1"/>
          <p:cNvSpPr>
            <a:spLocks noGrp="1"/>
          </p:cNvSpPr>
          <p:nvPr>
            <p:ph type="ctrTitle" hasCustomPrompt="1"/>
          </p:nvPr>
        </p:nvSpPr>
        <p:spPr>
          <a:xfrm>
            <a:off x="1260157" y="3543261"/>
            <a:ext cx="18332511" cy="1231106"/>
          </a:xfrm>
        </p:spPr>
        <p:txBody>
          <a:bodyPr wrap="square" lIns="0" tIns="0" rIns="0" bIns="0" anchor="ctr">
            <a:spAutoFit/>
          </a:bodyPr>
          <a:lstStyle>
            <a:lvl1pPr algn="l">
              <a:defRPr sz="8000" b="1">
                <a:solidFill>
                  <a:schemeClr val="bg1"/>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7" name="Plassholder for tekst 6"/>
          <p:cNvSpPr>
            <a:spLocks noGrp="1"/>
          </p:cNvSpPr>
          <p:nvPr>
            <p:ph type="body" sz="quarter" idx="10" hasCustomPrompt="1"/>
          </p:nvPr>
        </p:nvSpPr>
        <p:spPr>
          <a:xfrm>
            <a:off x="1260474" y="5161524"/>
            <a:ext cx="18332193" cy="2154238"/>
          </a:xfrm>
        </p:spPr>
        <p:txBody>
          <a:bodyPr/>
          <a:lstStyle>
            <a:lvl1pPr marL="0" indent="0">
              <a:buNone/>
              <a:defRPr b="1">
                <a:solidFill>
                  <a:schemeClr val="bg1"/>
                </a:solidFill>
              </a:defRPr>
            </a:lvl1pPr>
            <a:lvl2pPr marL="914263" indent="0">
              <a:buNone/>
              <a:defRPr b="1">
                <a:solidFill>
                  <a:schemeClr val="bg1"/>
                </a:solidFill>
              </a:defRPr>
            </a:lvl2pPr>
            <a:lvl3pPr marL="1828526" indent="0">
              <a:buNone/>
              <a:defRPr b="1">
                <a:solidFill>
                  <a:schemeClr val="bg1"/>
                </a:solidFill>
              </a:defRPr>
            </a:lvl3pPr>
            <a:lvl4pPr marL="2742789" indent="0">
              <a:buNone/>
              <a:defRPr b="1">
                <a:solidFill>
                  <a:schemeClr val="bg1"/>
                </a:solidFill>
              </a:defRPr>
            </a:lvl4pPr>
            <a:lvl5pPr marL="3657052" indent="0">
              <a:buNone/>
              <a:defRPr b="1">
                <a:solidFill>
                  <a:schemeClr val="bg1"/>
                </a:solidFill>
              </a:defRPr>
            </a:lvl5pPr>
          </a:lstStyle>
          <a:p>
            <a:pPr lvl="0"/>
            <a:r>
              <a:rPr lang="nb-NO" dirty="0" err="1"/>
              <a:t>Click</a:t>
            </a:r>
            <a:r>
              <a:rPr lang="nb-NO" dirty="0"/>
              <a:t> to </a:t>
            </a:r>
            <a:r>
              <a:rPr lang="nb-NO" dirty="0" err="1"/>
              <a:t>add</a:t>
            </a:r>
            <a:r>
              <a:rPr lang="nb-NO" dirty="0"/>
              <a:t> </a:t>
            </a:r>
            <a:r>
              <a:rPr lang="nb-NO" dirty="0" err="1"/>
              <a:t>text</a:t>
            </a:r>
            <a:endParaRPr lang="nb-NO" dirty="0"/>
          </a:p>
        </p:txBody>
      </p:sp>
      <p:pic>
        <p:nvPicPr>
          <p:cNvPr id="6" name="Bilde 4"/>
          <p:cNvPicPr>
            <a:picLocks noChangeAspect="1"/>
          </p:cNvPicPr>
          <p:nvPr userDrawn="1"/>
        </p:nvPicPr>
        <p:blipFill>
          <a:blip r:embed="rId3"/>
          <a:stretch>
            <a:fillRect/>
          </a:stretch>
        </p:blipFill>
        <p:spPr>
          <a:xfrm>
            <a:off x="1260157" y="698665"/>
            <a:ext cx="1495888" cy="1674884"/>
          </a:xfrm>
          <a:prstGeom prst="rect">
            <a:avLst/>
          </a:prstGeom>
        </p:spPr>
      </p:pic>
    </p:spTree>
    <p:extLst>
      <p:ext uri="{BB962C8B-B14F-4D97-AF65-F5344CB8AC3E}">
        <p14:creationId xmlns:p14="http://schemas.microsoft.com/office/powerpoint/2010/main" val="2468644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tellysbilde med bakgrunnsbilde">
    <p:bg>
      <p:bgPr>
        <a:blipFill>
          <a:blip r:embed="rId2"/>
          <a:stretch>
            <a:fillRect/>
          </a:stretch>
        </a:blipFill>
        <a:effectLst/>
      </p:bgPr>
    </p:bg>
    <p:spTree>
      <p:nvGrpSpPr>
        <p:cNvPr id="1" name=""/>
        <p:cNvGrpSpPr/>
        <p:nvPr/>
      </p:nvGrpSpPr>
      <p:grpSpPr>
        <a:xfrm>
          <a:off x="0" y="0"/>
          <a:ext cx="0" cy="0"/>
          <a:chOff x="0" y="0"/>
          <a:chExt cx="0" cy="0"/>
        </a:xfrm>
      </p:grpSpPr>
      <p:sp>
        <p:nvSpPr>
          <p:cNvPr id="2" name="Tittel 1"/>
          <p:cNvSpPr>
            <a:spLocks noGrp="1"/>
          </p:cNvSpPr>
          <p:nvPr>
            <p:ph type="ctrTitle" hasCustomPrompt="1"/>
          </p:nvPr>
        </p:nvSpPr>
        <p:spPr>
          <a:xfrm>
            <a:off x="1260157" y="6382328"/>
            <a:ext cx="18332511" cy="1231106"/>
          </a:xfrm>
        </p:spPr>
        <p:txBody>
          <a:bodyPr wrap="square" lIns="0" tIns="0" rIns="0" bIns="0" anchor="ctr">
            <a:spAutoFit/>
          </a:bodyPr>
          <a:lstStyle>
            <a:lvl1pPr algn="l">
              <a:defRPr sz="8000">
                <a:solidFill>
                  <a:schemeClr val="bg1"/>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4" name="Plassholder for dato 3"/>
          <p:cNvSpPr>
            <a:spLocks noGrp="1"/>
          </p:cNvSpPr>
          <p:nvPr>
            <p:ph type="dt" sz="half" idx="10"/>
          </p:nvPr>
        </p:nvSpPr>
        <p:spPr>
          <a:xfrm>
            <a:off x="19136392" y="12705989"/>
            <a:ext cx="3985698" cy="461665"/>
          </a:xfrm>
          <a:prstGeom prst="rect">
            <a:avLst/>
          </a:prstGeom>
        </p:spPr>
        <p:txBody>
          <a:bodyPr anchor="b">
            <a:spAutoFit/>
          </a:bodyPr>
          <a:lstStyle>
            <a:lvl1pPr>
              <a:defRPr sz="3000">
                <a:solidFill>
                  <a:schemeClr val="bg1"/>
                </a:solidFill>
              </a:defRPr>
            </a:lvl1pPr>
          </a:lstStyle>
          <a:p>
            <a:fld id="{35900153-C3D1-4B62-A437-E57CAB8AEB13}" type="datetime1">
              <a:rPr lang="nb-NO" smtClean="0"/>
              <a:t>20.10.2021</a:t>
            </a:fld>
            <a:endParaRPr lang="nb-NO" dirty="0"/>
          </a:p>
        </p:txBody>
      </p:sp>
      <p:sp>
        <p:nvSpPr>
          <p:cNvPr id="13" name="Plassholder for tekst 12"/>
          <p:cNvSpPr>
            <a:spLocks noGrp="1"/>
          </p:cNvSpPr>
          <p:nvPr>
            <p:ph type="body" sz="quarter" idx="13" hasCustomPrompt="1"/>
          </p:nvPr>
        </p:nvSpPr>
        <p:spPr>
          <a:xfrm>
            <a:off x="1260157" y="12153389"/>
            <a:ext cx="4220063" cy="461665"/>
          </a:xfrm>
        </p:spPr>
        <p:txBody>
          <a:bodyPr anchor="b">
            <a:spAutoFit/>
          </a:bodyPr>
          <a:lstStyle>
            <a:lvl1pPr marL="0" indent="0">
              <a:buNone/>
              <a:defRPr b="1">
                <a:solidFill>
                  <a:schemeClr val="bg1"/>
                </a:solidFill>
              </a:defRPr>
            </a:lvl1pPr>
          </a:lstStyle>
          <a:p>
            <a:pPr lvl="0"/>
            <a:r>
              <a:rPr lang="nb-NO" dirty="0" err="1"/>
              <a:t>Name</a:t>
            </a:r>
            <a:endParaRPr lang="en-GB" dirty="0"/>
          </a:p>
        </p:txBody>
      </p:sp>
      <p:sp>
        <p:nvSpPr>
          <p:cNvPr id="14" name="Plassholder for tekst 12"/>
          <p:cNvSpPr>
            <a:spLocks noGrp="1"/>
          </p:cNvSpPr>
          <p:nvPr>
            <p:ph type="body" sz="quarter" idx="14" hasCustomPrompt="1"/>
          </p:nvPr>
        </p:nvSpPr>
        <p:spPr>
          <a:xfrm>
            <a:off x="1260157" y="12707725"/>
            <a:ext cx="4220063" cy="461665"/>
          </a:xfrm>
        </p:spPr>
        <p:txBody>
          <a:bodyPr anchor="b">
            <a:spAutoFit/>
          </a:bodyPr>
          <a:lstStyle>
            <a:lvl1pPr marL="0" indent="0">
              <a:buNone/>
              <a:defRPr b="1">
                <a:solidFill>
                  <a:schemeClr val="bg1"/>
                </a:solidFill>
              </a:defRPr>
            </a:lvl1pPr>
          </a:lstStyle>
          <a:p>
            <a:pPr lvl="0"/>
            <a:r>
              <a:rPr lang="nb-NO" dirty="0" err="1"/>
              <a:t>Title</a:t>
            </a:r>
            <a:endParaRPr lang="en-GB" dirty="0"/>
          </a:p>
        </p:txBody>
      </p:sp>
      <p:sp>
        <p:nvSpPr>
          <p:cNvPr id="17" name="Plassholder for tekst 12"/>
          <p:cNvSpPr>
            <a:spLocks noGrp="1"/>
          </p:cNvSpPr>
          <p:nvPr>
            <p:ph type="body" sz="quarter" idx="15" hasCustomPrompt="1"/>
          </p:nvPr>
        </p:nvSpPr>
        <p:spPr>
          <a:xfrm>
            <a:off x="10200074" y="12146546"/>
            <a:ext cx="6767125" cy="461665"/>
          </a:xfrm>
        </p:spPr>
        <p:txBody>
          <a:bodyPr wrap="square" anchor="b">
            <a:spAutoFit/>
          </a:bodyPr>
          <a:lstStyle>
            <a:lvl1pPr marL="0" indent="0">
              <a:buNone/>
              <a:defRPr b="0">
                <a:solidFill>
                  <a:schemeClr val="bg1"/>
                </a:solidFill>
              </a:defRPr>
            </a:lvl1pPr>
          </a:lstStyle>
          <a:p>
            <a:pPr lvl="0"/>
            <a:r>
              <a:rPr lang="nb-NO" dirty="0"/>
              <a:t>Office</a:t>
            </a:r>
            <a:endParaRPr lang="en-GB" dirty="0"/>
          </a:p>
        </p:txBody>
      </p:sp>
      <p:sp>
        <p:nvSpPr>
          <p:cNvPr id="18" name="Plassholder for tekst 12"/>
          <p:cNvSpPr>
            <a:spLocks noGrp="1"/>
          </p:cNvSpPr>
          <p:nvPr>
            <p:ph type="body" sz="quarter" idx="16" hasCustomPrompt="1"/>
          </p:nvPr>
        </p:nvSpPr>
        <p:spPr>
          <a:xfrm>
            <a:off x="10200075" y="12705989"/>
            <a:ext cx="6767125" cy="461665"/>
          </a:xfrm>
        </p:spPr>
        <p:txBody>
          <a:bodyPr wrap="square" anchor="b">
            <a:spAutoFit/>
          </a:bodyPr>
          <a:lstStyle>
            <a:lvl1pPr marL="0" indent="0">
              <a:buNone/>
              <a:defRPr b="0">
                <a:solidFill>
                  <a:schemeClr val="bg1"/>
                </a:solidFill>
              </a:defRPr>
            </a:lvl1pPr>
          </a:lstStyle>
          <a:p>
            <a:pPr lvl="0"/>
            <a:r>
              <a:rPr lang="nb-NO" dirty="0"/>
              <a:t>Company</a:t>
            </a:r>
            <a:endParaRPr lang="en-GB" dirty="0"/>
          </a:p>
        </p:txBody>
      </p:sp>
      <p:pic>
        <p:nvPicPr>
          <p:cNvPr id="5" name="Bilde 4"/>
          <p:cNvPicPr>
            <a:picLocks noChangeAspect="1"/>
          </p:cNvPicPr>
          <p:nvPr userDrawn="1"/>
        </p:nvPicPr>
        <p:blipFill>
          <a:blip r:embed="rId3"/>
          <a:stretch>
            <a:fillRect/>
          </a:stretch>
        </p:blipFill>
        <p:spPr>
          <a:xfrm>
            <a:off x="1260157" y="737576"/>
            <a:ext cx="1495888" cy="1674884"/>
          </a:xfrm>
          <a:prstGeom prst="rect">
            <a:avLst/>
          </a:prstGeom>
        </p:spPr>
      </p:pic>
    </p:spTree>
    <p:extLst>
      <p:ext uri="{BB962C8B-B14F-4D97-AF65-F5344CB8AC3E}">
        <p14:creationId xmlns:p14="http://schemas.microsoft.com/office/powerpoint/2010/main" val="2258077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tel og innhold">
    <p:spTree>
      <p:nvGrpSpPr>
        <p:cNvPr id="1" name=""/>
        <p:cNvGrpSpPr/>
        <p:nvPr/>
      </p:nvGrpSpPr>
      <p:grpSpPr>
        <a:xfrm>
          <a:off x="0" y="0"/>
          <a:ext cx="0" cy="0"/>
          <a:chOff x="0" y="0"/>
          <a:chExt cx="0" cy="0"/>
        </a:xfrm>
      </p:grpSpPr>
      <p:sp>
        <p:nvSpPr>
          <p:cNvPr id="2" name="Tittel 1"/>
          <p:cNvSpPr>
            <a:spLocks noGrp="1"/>
          </p:cNvSpPr>
          <p:nvPr>
            <p:ph type="title" hasCustomPrompt="1"/>
          </p:nvPr>
        </p:nvSpPr>
        <p:spPr/>
        <p:txBody>
          <a:bodyPr/>
          <a:lstStyle>
            <a:lvl1pPr>
              <a:defRPr>
                <a:solidFill>
                  <a:srgbClr val="0F3C74"/>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3" name="Plassholder for innhold 2"/>
          <p:cNvSpPr>
            <a:spLocks noGrp="1"/>
          </p:cNvSpPr>
          <p:nvPr>
            <p:ph idx="1" hasCustomPrompt="1"/>
          </p:nvPr>
        </p:nvSpPr>
        <p:spPr>
          <a:xfrm>
            <a:off x="1260386" y="3091543"/>
            <a:ext cx="21861705" cy="9187986"/>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9" name="Plassholder for tekst 8"/>
          <p:cNvSpPr>
            <a:spLocks noGrp="1"/>
          </p:cNvSpPr>
          <p:nvPr>
            <p:ph type="body" sz="quarter" idx="10" hasCustomPrompt="1"/>
          </p:nvPr>
        </p:nvSpPr>
        <p:spPr>
          <a:xfrm>
            <a:off x="1259560" y="2630802"/>
            <a:ext cx="21861704" cy="461665"/>
          </a:xfrm>
        </p:spPr>
        <p:txBody>
          <a:bodyPr>
            <a:spAutoFit/>
          </a:bodyPr>
          <a:lstStyle>
            <a:lvl1pPr marL="0" indent="0">
              <a:buNone/>
              <a:defRPr b="1">
                <a:solidFill>
                  <a:srgbClr val="0F3C74"/>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1639579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tel og innhold Orange">
    <p:spTree>
      <p:nvGrpSpPr>
        <p:cNvPr id="1" name=""/>
        <p:cNvGrpSpPr/>
        <p:nvPr/>
      </p:nvGrpSpPr>
      <p:grpSpPr>
        <a:xfrm>
          <a:off x="0" y="0"/>
          <a:ext cx="0" cy="0"/>
          <a:chOff x="0" y="0"/>
          <a:chExt cx="0" cy="0"/>
        </a:xfrm>
      </p:grpSpPr>
      <p:sp>
        <p:nvSpPr>
          <p:cNvPr id="2" name="Tittel 1"/>
          <p:cNvSpPr>
            <a:spLocks noGrp="1"/>
          </p:cNvSpPr>
          <p:nvPr>
            <p:ph type="title" hasCustomPrompt="1"/>
          </p:nvPr>
        </p:nvSpPr>
        <p:spPr/>
        <p:txBody>
          <a:bodyPr/>
          <a:lstStyle>
            <a:lvl1pPr>
              <a:defRPr>
                <a:solidFill>
                  <a:srgbClr val="D8222C"/>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3" name="Plassholder for innhold 2"/>
          <p:cNvSpPr>
            <a:spLocks noGrp="1"/>
          </p:cNvSpPr>
          <p:nvPr>
            <p:ph idx="1" hasCustomPrompt="1"/>
          </p:nvPr>
        </p:nvSpPr>
        <p:spPr>
          <a:xfrm>
            <a:off x="1260386" y="3091543"/>
            <a:ext cx="21861705" cy="9187986"/>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9" name="Plassholder for tekst 8"/>
          <p:cNvSpPr>
            <a:spLocks noGrp="1"/>
          </p:cNvSpPr>
          <p:nvPr>
            <p:ph type="body" sz="quarter" idx="10" hasCustomPrompt="1"/>
          </p:nvPr>
        </p:nvSpPr>
        <p:spPr>
          <a:xfrm>
            <a:off x="1259560" y="2630802"/>
            <a:ext cx="21861704" cy="461665"/>
          </a:xfrm>
        </p:spPr>
        <p:txBody>
          <a:bodyPr>
            <a:spAutoFit/>
          </a:bodyPr>
          <a:lstStyle>
            <a:lvl1pPr marL="0" indent="0">
              <a:buNone/>
              <a:defRPr b="1">
                <a:solidFill>
                  <a:srgbClr val="D8222C"/>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537428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tel, innhold og bilde">
    <p:spTree>
      <p:nvGrpSpPr>
        <p:cNvPr id="1" name=""/>
        <p:cNvGrpSpPr/>
        <p:nvPr/>
      </p:nvGrpSpPr>
      <p:grpSpPr>
        <a:xfrm>
          <a:off x="0" y="0"/>
          <a:ext cx="0" cy="0"/>
          <a:chOff x="0" y="0"/>
          <a:chExt cx="0" cy="0"/>
        </a:xfrm>
      </p:grpSpPr>
      <p:sp>
        <p:nvSpPr>
          <p:cNvPr id="7" name="Rektangel 6"/>
          <p:cNvSpPr/>
          <p:nvPr userDrawn="1"/>
        </p:nvSpPr>
        <p:spPr>
          <a:xfrm>
            <a:off x="14689837" y="-1"/>
            <a:ext cx="9690988" cy="13714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lassholder for bilde 4"/>
          <p:cNvSpPr>
            <a:spLocks noGrp="1"/>
          </p:cNvSpPr>
          <p:nvPr>
            <p:ph type="pic" sz="quarter" idx="10" hasCustomPrompt="1"/>
          </p:nvPr>
        </p:nvSpPr>
        <p:spPr>
          <a:xfrm>
            <a:off x="14689837" y="-1"/>
            <a:ext cx="9690988" cy="13714413"/>
          </a:xfrm>
        </p:spPr>
        <p:txBody>
          <a:bodyPr/>
          <a:lstStyle>
            <a:lvl1pPr>
              <a:defRPr/>
            </a:lvl1pPr>
          </a:lstStyle>
          <a:p>
            <a:r>
              <a:rPr lang="en-GB" dirty="0"/>
              <a:t>Click the icon to add picture</a:t>
            </a:r>
          </a:p>
        </p:txBody>
      </p:sp>
      <p:sp>
        <p:nvSpPr>
          <p:cNvPr id="2" name="Tittel 1"/>
          <p:cNvSpPr>
            <a:spLocks noGrp="1"/>
          </p:cNvSpPr>
          <p:nvPr>
            <p:ph type="title" hasCustomPrompt="1"/>
          </p:nvPr>
        </p:nvSpPr>
        <p:spPr>
          <a:xfrm>
            <a:off x="1260387" y="1097394"/>
            <a:ext cx="12277305" cy="1077218"/>
          </a:xfrm>
        </p:spPr>
        <p:txBody>
          <a:bodyPr/>
          <a:lstStyle>
            <a:lvl1pPr>
              <a:defRPr>
                <a:solidFill>
                  <a:srgbClr val="0F3C74"/>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8" name="Plassholder for innhold 2"/>
          <p:cNvSpPr>
            <a:spLocks noGrp="1"/>
          </p:cNvSpPr>
          <p:nvPr>
            <p:ph idx="1" hasCustomPrompt="1"/>
          </p:nvPr>
        </p:nvSpPr>
        <p:spPr>
          <a:xfrm>
            <a:off x="1260387" y="3091543"/>
            <a:ext cx="12277306" cy="9187986"/>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9" name="Plassholder for tekst 8"/>
          <p:cNvSpPr>
            <a:spLocks noGrp="1"/>
          </p:cNvSpPr>
          <p:nvPr>
            <p:ph type="body" sz="quarter" idx="11" hasCustomPrompt="1"/>
          </p:nvPr>
        </p:nvSpPr>
        <p:spPr>
          <a:xfrm>
            <a:off x="1259560" y="2630802"/>
            <a:ext cx="12277305" cy="461665"/>
          </a:xfrm>
        </p:spPr>
        <p:txBody>
          <a:bodyPr wrap="square">
            <a:spAutoFit/>
          </a:bodyPr>
          <a:lstStyle>
            <a:lvl1pPr marL="0" indent="0">
              <a:buNone/>
              <a:defRPr b="1">
                <a:solidFill>
                  <a:srgbClr val="0F3C74"/>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878700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tel, innhold og bilde Orange">
    <p:spTree>
      <p:nvGrpSpPr>
        <p:cNvPr id="1" name=""/>
        <p:cNvGrpSpPr/>
        <p:nvPr/>
      </p:nvGrpSpPr>
      <p:grpSpPr>
        <a:xfrm>
          <a:off x="0" y="0"/>
          <a:ext cx="0" cy="0"/>
          <a:chOff x="0" y="0"/>
          <a:chExt cx="0" cy="0"/>
        </a:xfrm>
      </p:grpSpPr>
      <p:sp>
        <p:nvSpPr>
          <p:cNvPr id="7" name="Rektangel 6"/>
          <p:cNvSpPr/>
          <p:nvPr userDrawn="1"/>
        </p:nvSpPr>
        <p:spPr>
          <a:xfrm>
            <a:off x="14689837" y="-1"/>
            <a:ext cx="9690988" cy="13714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lassholder for bilde 4"/>
          <p:cNvSpPr>
            <a:spLocks noGrp="1"/>
          </p:cNvSpPr>
          <p:nvPr>
            <p:ph type="pic" sz="quarter" idx="10" hasCustomPrompt="1"/>
          </p:nvPr>
        </p:nvSpPr>
        <p:spPr>
          <a:xfrm>
            <a:off x="14689837" y="-1"/>
            <a:ext cx="9690988" cy="13714413"/>
          </a:xfrm>
        </p:spPr>
        <p:txBody>
          <a:bodyPr/>
          <a:lstStyle>
            <a:lvl1pPr>
              <a:defRPr/>
            </a:lvl1pPr>
          </a:lstStyle>
          <a:p>
            <a:r>
              <a:rPr lang="en-GB" dirty="0"/>
              <a:t>Click the icon to add picture</a:t>
            </a:r>
          </a:p>
        </p:txBody>
      </p:sp>
      <p:sp>
        <p:nvSpPr>
          <p:cNvPr id="2" name="Tittel 1"/>
          <p:cNvSpPr>
            <a:spLocks noGrp="1"/>
          </p:cNvSpPr>
          <p:nvPr>
            <p:ph type="title" hasCustomPrompt="1"/>
          </p:nvPr>
        </p:nvSpPr>
        <p:spPr>
          <a:xfrm>
            <a:off x="1260387" y="1097394"/>
            <a:ext cx="12277305" cy="1077218"/>
          </a:xfrm>
        </p:spPr>
        <p:txBody>
          <a:bodyPr/>
          <a:lstStyle>
            <a:lvl1pPr>
              <a:defRPr>
                <a:solidFill>
                  <a:srgbClr val="D8222C"/>
                </a:solidFill>
              </a:defRPr>
            </a:lvl1pPr>
          </a:lstStyle>
          <a:p>
            <a:r>
              <a:rPr lang="nb-NO" dirty="0" err="1"/>
              <a:t>Click</a:t>
            </a:r>
            <a:r>
              <a:rPr lang="nb-NO" dirty="0"/>
              <a:t> to </a:t>
            </a:r>
            <a:r>
              <a:rPr lang="nb-NO" dirty="0" err="1"/>
              <a:t>add</a:t>
            </a:r>
            <a:r>
              <a:rPr lang="nb-NO" dirty="0"/>
              <a:t> </a:t>
            </a:r>
            <a:r>
              <a:rPr lang="nb-NO" dirty="0" err="1"/>
              <a:t>title</a:t>
            </a:r>
            <a:endParaRPr lang="nb-NO" dirty="0"/>
          </a:p>
        </p:txBody>
      </p:sp>
      <p:sp>
        <p:nvSpPr>
          <p:cNvPr id="8" name="Plassholder for innhold 2"/>
          <p:cNvSpPr>
            <a:spLocks noGrp="1"/>
          </p:cNvSpPr>
          <p:nvPr>
            <p:ph idx="1" hasCustomPrompt="1"/>
          </p:nvPr>
        </p:nvSpPr>
        <p:spPr>
          <a:xfrm>
            <a:off x="1260387" y="3091543"/>
            <a:ext cx="12277306" cy="9187986"/>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9" name="Plassholder for tekst 8"/>
          <p:cNvSpPr>
            <a:spLocks noGrp="1"/>
          </p:cNvSpPr>
          <p:nvPr>
            <p:ph type="body" sz="quarter" idx="11" hasCustomPrompt="1"/>
          </p:nvPr>
        </p:nvSpPr>
        <p:spPr>
          <a:xfrm>
            <a:off x="1259560" y="2630802"/>
            <a:ext cx="12277305" cy="461665"/>
          </a:xfrm>
        </p:spPr>
        <p:txBody>
          <a:bodyPr wrap="square">
            <a:spAutoFit/>
          </a:bodyPr>
          <a:lstStyle>
            <a:lvl1pPr marL="0" indent="0">
              <a:buNone/>
              <a:defRPr b="1">
                <a:solidFill>
                  <a:srgbClr val="D8222C"/>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1532741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og bilde">
    <p:spTree>
      <p:nvGrpSpPr>
        <p:cNvPr id="1" name=""/>
        <p:cNvGrpSpPr/>
        <p:nvPr/>
      </p:nvGrpSpPr>
      <p:grpSpPr>
        <a:xfrm>
          <a:off x="0" y="0"/>
          <a:ext cx="0" cy="0"/>
          <a:chOff x="0" y="0"/>
          <a:chExt cx="0" cy="0"/>
        </a:xfrm>
      </p:grpSpPr>
      <p:sp>
        <p:nvSpPr>
          <p:cNvPr id="7" name="Rektangel 6"/>
          <p:cNvSpPr/>
          <p:nvPr userDrawn="1"/>
        </p:nvSpPr>
        <p:spPr>
          <a:xfrm>
            <a:off x="5742718" y="-1"/>
            <a:ext cx="18638107" cy="13714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lassholder for bilde 4"/>
          <p:cNvSpPr>
            <a:spLocks noGrp="1"/>
          </p:cNvSpPr>
          <p:nvPr>
            <p:ph type="pic" sz="quarter" idx="10" hasCustomPrompt="1"/>
          </p:nvPr>
        </p:nvSpPr>
        <p:spPr>
          <a:xfrm>
            <a:off x="5742717" y="-1"/>
            <a:ext cx="18638107" cy="13714413"/>
          </a:xfrm>
        </p:spPr>
        <p:txBody>
          <a:bodyPr/>
          <a:lstStyle>
            <a:lvl1pPr>
              <a:defRPr/>
            </a:lvl1pPr>
          </a:lstStyle>
          <a:p>
            <a:r>
              <a:rPr lang="en-GB" dirty="0"/>
              <a:t>Click the icon to add picture</a:t>
            </a:r>
          </a:p>
        </p:txBody>
      </p:sp>
      <p:sp>
        <p:nvSpPr>
          <p:cNvPr id="10" name="Plassholder for innhold 2"/>
          <p:cNvSpPr>
            <a:spLocks noGrp="1"/>
          </p:cNvSpPr>
          <p:nvPr>
            <p:ph idx="11" hasCustomPrompt="1"/>
          </p:nvPr>
        </p:nvSpPr>
        <p:spPr>
          <a:xfrm>
            <a:off x="1260386" y="1629141"/>
            <a:ext cx="4010673" cy="10650388"/>
          </a:xfrm>
        </p:spPr>
        <p:txBody>
          <a:bodyPr/>
          <a:lstStyle>
            <a:lvl1pPr>
              <a:defRPr/>
            </a:lvl1p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11" name="Plassholder for tekst 8"/>
          <p:cNvSpPr>
            <a:spLocks noGrp="1"/>
          </p:cNvSpPr>
          <p:nvPr>
            <p:ph type="body" sz="quarter" idx="12" hasCustomPrompt="1"/>
          </p:nvPr>
        </p:nvSpPr>
        <p:spPr>
          <a:xfrm>
            <a:off x="1260386" y="1167476"/>
            <a:ext cx="4010673" cy="461665"/>
          </a:xfrm>
        </p:spPr>
        <p:txBody>
          <a:bodyPr wrap="square">
            <a:spAutoFit/>
          </a:bodyPr>
          <a:lstStyle>
            <a:lvl1pPr marL="0" indent="0">
              <a:buNone/>
              <a:defRPr b="1">
                <a:solidFill>
                  <a:srgbClr val="0F3C74"/>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2227736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og bilde Orange">
    <p:spTree>
      <p:nvGrpSpPr>
        <p:cNvPr id="1" name=""/>
        <p:cNvGrpSpPr/>
        <p:nvPr/>
      </p:nvGrpSpPr>
      <p:grpSpPr>
        <a:xfrm>
          <a:off x="0" y="0"/>
          <a:ext cx="0" cy="0"/>
          <a:chOff x="0" y="0"/>
          <a:chExt cx="0" cy="0"/>
        </a:xfrm>
      </p:grpSpPr>
      <p:sp>
        <p:nvSpPr>
          <p:cNvPr id="7" name="Rektangel 6"/>
          <p:cNvSpPr/>
          <p:nvPr userDrawn="1"/>
        </p:nvSpPr>
        <p:spPr>
          <a:xfrm>
            <a:off x="5742718" y="-1"/>
            <a:ext cx="18638107" cy="13714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Plassholder for bilde 4"/>
          <p:cNvSpPr>
            <a:spLocks noGrp="1"/>
          </p:cNvSpPr>
          <p:nvPr>
            <p:ph type="pic" sz="quarter" idx="10" hasCustomPrompt="1"/>
          </p:nvPr>
        </p:nvSpPr>
        <p:spPr>
          <a:xfrm>
            <a:off x="5742717" y="-1"/>
            <a:ext cx="18638107" cy="13714413"/>
          </a:xfrm>
        </p:spPr>
        <p:txBody>
          <a:bodyPr/>
          <a:lstStyle>
            <a:lvl1pPr>
              <a:defRPr/>
            </a:lvl1pPr>
          </a:lstStyle>
          <a:p>
            <a:r>
              <a:rPr lang="en-GB" dirty="0"/>
              <a:t>Click the icon to add picture</a:t>
            </a:r>
          </a:p>
        </p:txBody>
      </p:sp>
      <p:sp>
        <p:nvSpPr>
          <p:cNvPr id="10" name="Plassholder for innhold 2"/>
          <p:cNvSpPr>
            <a:spLocks noGrp="1"/>
          </p:cNvSpPr>
          <p:nvPr>
            <p:ph idx="11" hasCustomPrompt="1"/>
          </p:nvPr>
        </p:nvSpPr>
        <p:spPr>
          <a:xfrm>
            <a:off x="1260386" y="1629141"/>
            <a:ext cx="4010673" cy="10650388"/>
          </a:xfrm>
        </p:spPr>
        <p:txBody>
          <a:body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11" name="Plassholder for tekst 8"/>
          <p:cNvSpPr>
            <a:spLocks noGrp="1"/>
          </p:cNvSpPr>
          <p:nvPr>
            <p:ph type="body" sz="quarter" idx="12" hasCustomPrompt="1"/>
          </p:nvPr>
        </p:nvSpPr>
        <p:spPr>
          <a:xfrm>
            <a:off x="1259560" y="1168400"/>
            <a:ext cx="4010673" cy="461665"/>
          </a:xfrm>
        </p:spPr>
        <p:txBody>
          <a:bodyPr wrap="square">
            <a:spAutoFit/>
          </a:bodyPr>
          <a:lstStyle>
            <a:lvl1pPr marL="0" indent="0">
              <a:buNone/>
              <a:defRPr b="1">
                <a:solidFill>
                  <a:srgbClr val="0F3C74"/>
                </a:solidFill>
              </a:defRPr>
            </a:lvl1pPr>
          </a:lstStyle>
          <a:p>
            <a:pPr lvl="0"/>
            <a:r>
              <a:rPr lang="nb-NO" dirty="0" err="1"/>
              <a:t>Click</a:t>
            </a:r>
            <a:r>
              <a:rPr lang="nb-NO" dirty="0"/>
              <a:t> to </a:t>
            </a:r>
            <a:r>
              <a:rPr lang="nb-NO" dirty="0" err="1"/>
              <a:t>add</a:t>
            </a:r>
            <a:r>
              <a:rPr lang="nb-NO" dirty="0"/>
              <a:t> </a:t>
            </a:r>
            <a:r>
              <a:rPr lang="nb-NO" dirty="0" err="1"/>
              <a:t>subtitle</a:t>
            </a:r>
            <a:endParaRPr lang="en-GB" dirty="0"/>
          </a:p>
        </p:txBody>
      </p:sp>
    </p:spTree>
    <p:extLst>
      <p:ext uri="{BB962C8B-B14F-4D97-AF65-F5344CB8AC3E}">
        <p14:creationId xmlns:p14="http://schemas.microsoft.com/office/powerpoint/2010/main" val="2744334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ort bilde">
    <p:bg>
      <p:bgPr>
        <a:blipFill>
          <a:blip r:embed="rId2"/>
          <a:stretch>
            <a:fillRect/>
          </a:stretch>
        </a:blipFill>
        <a:effectLst/>
      </p:bgPr>
    </p:bg>
    <p:spTree>
      <p:nvGrpSpPr>
        <p:cNvPr id="1" name=""/>
        <p:cNvGrpSpPr/>
        <p:nvPr/>
      </p:nvGrpSpPr>
      <p:grpSpPr>
        <a:xfrm>
          <a:off x="0" y="0"/>
          <a:ext cx="0" cy="0"/>
          <a:chOff x="0" y="0"/>
          <a:chExt cx="0" cy="0"/>
        </a:xfrm>
      </p:grpSpPr>
      <p:sp>
        <p:nvSpPr>
          <p:cNvPr id="41" name="Rectangle 5"/>
          <p:cNvSpPr>
            <a:spLocks noChangeArrowheads="1"/>
          </p:cNvSpPr>
          <p:nvPr userDrawn="1"/>
        </p:nvSpPr>
        <p:spPr bwMode="auto">
          <a:xfrm>
            <a:off x="1906588" y="12903932"/>
            <a:ext cx="155575" cy="161925"/>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2" name="Freeform 6"/>
          <p:cNvSpPr>
            <a:spLocks/>
          </p:cNvSpPr>
          <p:nvPr userDrawn="1"/>
        </p:nvSpPr>
        <p:spPr bwMode="auto">
          <a:xfrm>
            <a:off x="1433513" y="12903932"/>
            <a:ext cx="158750" cy="161925"/>
          </a:xfrm>
          <a:custGeom>
            <a:avLst/>
            <a:gdLst>
              <a:gd name="T0" fmla="*/ 100 w 100"/>
              <a:gd name="T1" fmla="*/ 102 h 102"/>
              <a:gd name="T2" fmla="*/ 0 w 100"/>
              <a:gd name="T3" fmla="*/ 102 h 102"/>
              <a:gd name="T4" fmla="*/ 0 w 100"/>
              <a:gd name="T5" fmla="*/ 0 h 102"/>
              <a:gd name="T6" fmla="*/ 100 w 100"/>
              <a:gd name="T7" fmla="*/ 102 h 102"/>
            </a:gdLst>
            <a:ahLst/>
            <a:cxnLst>
              <a:cxn ang="0">
                <a:pos x="T0" y="T1"/>
              </a:cxn>
              <a:cxn ang="0">
                <a:pos x="T2" y="T3"/>
              </a:cxn>
              <a:cxn ang="0">
                <a:pos x="T4" y="T5"/>
              </a:cxn>
              <a:cxn ang="0">
                <a:pos x="T6" y="T7"/>
              </a:cxn>
            </a:cxnLst>
            <a:rect l="0" t="0" r="r" b="b"/>
            <a:pathLst>
              <a:path w="100" h="102">
                <a:moveTo>
                  <a:pt x="100" y="102"/>
                </a:moveTo>
                <a:lnTo>
                  <a:pt x="0" y="102"/>
                </a:lnTo>
                <a:lnTo>
                  <a:pt x="0" y="0"/>
                </a:lnTo>
                <a:lnTo>
                  <a:pt x="100" y="102"/>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3" name="Rectangle 7"/>
          <p:cNvSpPr>
            <a:spLocks noChangeArrowheads="1"/>
          </p:cNvSpPr>
          <p:nvPr userDrawn="1"/>
        </p:nvSpPr>
        <p:spPr bwMode="auto">
          <a:xfrm>
            <a:off x="1277938" y="12903932"/>
            <a:ext cx="155575" cy="319088"/>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4" name="Freeform 8"/>
          <p:cNvSpPr>
            <a:spLocks/>
          </p:cNvSpPr>
          <p:nvPr userDrawn="1"/>
        </p:nvSpPr>
        <p:spPr bwMode="auto">
          <a:xfrm>
            <a:off x="1592263" y="12746770"/>
            <a:ext cx="155575" cy="476250"/>
          </a:xfrm>
          <a:custGeom>
            <a:avLst/>
            <a:gdLst>
              <a:gd name="T0" fmla="*/ 0 w 98"/>
              <a:gd name="T1" fmla="*/ 0 h 300"/>
              <a:gd name="T2" fmla="*/ 0 w 98"/>
              <a:gd name="T3" fmla="*/ 201 h 300"/>
              <a:gd name="T4" fmla="*/ 98 w 98"/>
              <a:gd name="T5" fmla="*/ 300 h 300"/>
              <a:gd name="T6" fmla="*/ 98 w 98"/>
              <a:gd name="T7" fmla="*/ 0 h 300"/>
              <a:gd name="T8" fmla="*/ 0 w 98"/>
              <a:gd name="T9" fmla="*/ 0 h 300"/>
            </a:gdLst>
            <a:ahLst/>
            <a:cxnLst>
              <a:cxn ang="0">
                <a:pos x="T0" y="T1"/>
              </a:cxn>
              <a:cxn ang="0">
                <a:pos x="T2" y="T3"/>
              </a:cxn>
              <a:cxn ang="0">
                <a:pos x="T4" y="T5"/>
              </a:cxn>
              <a:cxn ang="0">
                <a:pos x="T6" y="T7"/>
              </a:cxn>
              <a:cxn ang="0">
                <a:pos x="T8" y="T9"/>
              </a:cxn>
            </a:cxnLst>
            <a:rect l="0" t="0" r="r" b="b"/>
            <a:pathLst>
              <a:path w="98" h="300">
                <a:moveTo>
                  <a:pt x="0" y="0"/>
                </a:moveTo>
                <a:lnTo>
                  <a:pt x="0" y="201"/>
                </a:lnTo>
                <a:lnTo>
                  <a:pt x="98" y="300"/>
                </a:lnTo>
                <a:lnTo>
                  <a:pt x="98" y="0"/>
                </a:lnTo>
                <a:lnTo>
                  <a:pt x="0" y="0"/>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8" name="Rectangle 12"/>
          <p:cNvSpPr>
            <a:spLocks noChangeArrowheads="1"/>
          </p:cNvSpPr>
          <p:nvPr userDrawn="1"/>
        </p:nvSpPr>
        <p:spPr bwMode="auto">
          <a:xfrm>
            <a:off x="1747838" y="12589607"/>
            <a:ext cx="158750" cy="476250"/>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0" name="Line 14"/>
          <p:cNvSpPr>
            <a:spLocks noChangeShapeType="1"/>
          </p:cNvSpPr>
          <p:nvPr userDrawn="1"/>
        </p:nvSpPr>
        <p:spPr bwMode="auto">
          <a:xfrm>
            <a:off x="2062163" y="13065857"/>
            <a:ext cx="22318662"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51" name="Line 15"/>
          <p:cNvSpPr>
            <a:spLocks noChangeShapeType="1"/>
          </p:cNvSpPr>
          <p:nvPr userDrawn="1"/>
        </p:nvSpPr>
        <p:spPr bwMode="auto">
          <a:xfrm>
            <a:off x="6350" y="13065857"/>
            <a:ext cx="1271588" cy="0"/>
          </a:xfrm>
          <a:prstGeom prst="line">
            <a:avLst/>
          </a:prstGeom>
          <a:noFill/>
          <a:ln w="1905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211133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1260386" y="1097394"/>
            <a:ext cx="21861705" cy="1077218"/>
          </a:xfrm>
          <a:prstGeom prst="rect">
            <a:avLst/>
          </a:prstGeom>
        </p:spPr>
        <p:txBody>
          <a:bodyPr vert="horz" wrap="square" lIns="0" tIns="0" rIns="0" bIns="0" rtlCol="0" anchor="ctr">
            <a:spAutoFit/>
          </a:bodyPr>
          <a:lstStyle/>
          <a:p>
            <a:r>
              <a:rPr lang="nb-NO" dirty="0" err="1"/>
              <a:t>Click</a:t>
            </a:r>
            <a:r>
              <a:rPr lang="nb-NO" dirty="0"/>
              <a:t> to </a:t>
            </a:r>
            <a:r>
              <a:rPr lang="nb-NO" dirty="0" err="1"/>
              <a:t>add</a:t>
            </a:r>
            <a:r>
              <a:rPr lang="nb-NO" dirty="0"/>
              <a:t> </a:t>
            </a:r>
            <a:r>
              <a:rPr lang="nb-NO" dirty="0" err="1"/>
              <a:t>title</a:t>
            </a:r>
            <a:endParaRPr lang="nb-NO" dirty="0"/>
          </a:p>
        </p:txBody>
      </p:sp>
      <p:sp>
        <p:nvSpPr>
          <p:cNvPr id="3" name="Plassholder for tekst 2"/>
          <p:cNvSpPr>
            <a:spLocks noGrp="1"/>
          </p:cNvSpPr>
          <p:nvPr>
            <p:ph type="body" idx="1"/>
          </p:nvPr>
        </p:nvSpPr>
        <p:spPr>
          <a:xfrm>
            <a:off x="1260386" y="2647950"/>
            <a:ext cx="21861705" cy="9631579"/>
          </a:xfrm>
          <a:prstGeom prst="rect">
            <a:avLst/>
          </a:prstGeom>
        </p:spPr>
        <p:txBody>
          <a:bodyPr vert="horz" lIns="0" tIns="0" rIns="0" bIns="0" rtlCol="0">
            <a:normAutofit/>
          </a:bodyPr>
          <a:lstStyle/>
          <a:p>
            <a:pPr lvl="0"/>
            <a:r>
              <a:rPr lang="nb-NO" dirty="0" err="1"/>
              <a:t>Click</a:t>
            </a:r>
            <a:r>
              <a:rPr lang="nb-NO" dirty="0"/>
              <a:t> to </a:t>
            </a:r>
            <a:r>
              <a:rPr lang="nb-NO" dirty="0" err="1"/>
              <a:t>add</a:t>
            </a:r>
            <a:r>
              <a:rPr lang="nb-NO" dirty="0"/>
              <a:t> </a:t>
            </a:r>
            <a:r>
              <a:rPr lang="nb-NO" dirty="0" err="1"/>
              <a:t>text</a:t>
            </a:r>
            <a:endParaRPr lang="nb-NO" dirty="0"/>
          </a:p>
          <a:p>
            <a:pPr lvl="1"/>
            <a:r>
              <a:rPr lang="nb-NO" dirty="0"/>
              <a:t>Andre nivå</a:t>
            </a:r>
          </a:p>
          <a:p>
            <a:pPr lvl="2"/>
            <a:r>
              <a:rPr lang="nb-NO" dirty="0"/>
              <a:t>Tredje nivå</a:t>
            </a:r>
          </a:p>
          <a:p>
            <a:pPr lvl="3"/>
            <a:r>
              <a:rPr lang="nb-NO" dirty="0"/>
              <a:t>Fjerde nivå</a:t>
            </a:r>
          </a:p>
          <a:p>
            <a:pPr lvl="4"/>
            <a:r>
              <a:rPr lang="nb-NO" dirty="0"/>
              <a:t>Femte nivå</a:t>
            </a:r>
          </a:p>
        </p:txBody>
      </p:sp>
      <p:sp>
        <p:nvSpPr>
          <p:cNvPr id="29" name="Rectangle 5"/>
          <p:cNvSpPr>
            <a:spLocks noChangeArrowheads="1"/>
          </p:cNvSpPr>
          <p:nvPr userDrawn="1"/>
        </p:nvSpPr>
        <p:spPr bwMode="auto">
          <a:xfrm>
            <a:off x="1906588" y="12903932"/>
            <a:ext cx="155575" cy="161925"/>
          </a:xfrm>
          <a:prstGeom prst="rect">
            <a:avLst/>
          </a:prstGeom>
          <a:noFill/>
          <a:ln w="19050" cap="rnd">
            <a:solidFill>
              <a:srgbClr val="1D1E1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0" name="Freeform 6"/>
          <p:cNvSpPr>
            <a:spLocks/>
          </p:cNvSpPr>
          <p:nvPr userDrawn="1"/>
        </p:nvSpPr>
        <p:spPr bwMode="auto">
          <a:xfrm>
            <a:off x="1433513" y="12903932"/>
            <a:ext cx="158750" cy="161925"/>
          </a:xfrm>
          <a:custGeom>
            <a:avLst/>
            <a:gdLst>
              <a:gd name="T0" fmla="*/ 100 w 100"/>
              <a:gd name="T1" fmla="*/ 102 h 102"/>
              <a:gd name="T2" fmla="*/ 0 w 100"/>
              <a:gd name="T3" fmla="*/ 102 h 102"/>
              <a:gd name="T4" fmla="*/ 0 w 100"/>
              <a:gd name="T5" fmla="*/ 0 h 102"/>
              <a:gd name="T6" fmla="*/ 100 w 100"/>
              <a:gd name="T7" fmla="*/ 102 h 102"/>
            </a:gdLst>
            <a:ahLst/>
            <a:cxnLst>
              <a:cxn ang="0">
                <a:pos x="T0" y="T1"/>
              </a:cxn>
              <a:cxn ang="0">
                <a:pos x="T2" y="T3"/>
              </a:cxn>
              <a:cxn ang="0">
                <a:pos x="T4" y="T5"/>
              </a:cxn>
              <a:cxn ang="0">
                <a:pos x="T6" y="T7"/>
              </a:cxn>
            </a:cxnLst>
            <a:rect l="0" t="0" r="r" b="b"/>
            <a:pathLst>
              <a:path w="100" h="102">
                <a:moveTo>
                  <a:pt x="100" y="102"/>
                </a:moveTo>
                <a:lnTo>
                  <a:pt x="0" y="102"/>
                </a:lnTo>
                <a:lnTo>
                  <a:pt x="0" y="0"/>
                </a:lnTo>
                <a:lnTo>
                  <a:pt x="100" y="102"/>
                </a:lnTo>
                <a:close/>
              </a:path>
            </a:pathLst>
          </a:custGeom>
          <a:noFill/>
          <a:ln w="19050" cap="rnd">
            <a:solidFill>
              <a:srgbClr val="1D1E1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1" name="Rectangle 7"/>
          <p:cNvSpPr>
            <a:spLocks noChangeArrowheads="1"/>
          </p:cNvSpPr>
          <p:nvPr userDrawn="1"/>
        </p:nvSpPr>
        <p:spPr bwMode="auto">
          <a:xfrm>
            <a:off x="1277938" y="12903932"/>
            <a:ext cx="155575" cy="319088"/>
          </a:xfrm>
          <a:prstGeom prst="rect">
            <a:avLst/>
          </a:prstGeom>
          <a:noFill/>
          <a:ln w="19050" cap="rnd">
            <a:solidFill>
              <a:srgbClr val="1D1E1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2" name="Freeform 8"/>
          <p:cNvSpPr>
            <a:spLocks/>
          </p:cNvSpPr>
          <p:nvPr userDrawn="1"/>
        </p:nvSpPr>
        <p:spPr bwMode="auto">
          <a:xfrm>
            <a:off x="1592263" y="12746770"/>
            <a:ext cx="155575" cy="476250"/>
          </a:xfrm>
          <a:custGeom>
            <a:avLst/>
            <a:gdLst>
              <a:gd name="T0" fmla="*/ 0 w 98"/>
              <a:gd name="T1" fmla="*/ 0 h 300"/>
              <a:gd name="T2" fmla="*/ 0 w 98"/>
              <a:gd name="T3" fmla="*/ 201 h 300"/>
              <a:gd name="T4" fmla="*/ 98 w 98"/>
              <a:gd name="T5" fmla="*/ 300 h 300"/>
              <a:gd name="T6" fmla="*/ 98 w 98"/>
              <a:gd name="T7" fmla="*/ 0 h 300"/>
              <a:gd name="T8" fmla="*/ 0 w 98"/>
              <a:gd name="T9" fmla="*/ 0 h 300"/>
            </a:gdLst>
            <a:ahLst/>
            <a:cxnLst>
              <a:cxn ang="0">
                <a:pos x="T0" y="T1"/>
              </a:cxn>
              <a:cxn ang="0">
                <a:pos x="T2" y="T3"/>
              </a:cxn>
              <a:cxn ang="0">
                <a:pos x="T4" y="T5"/>
              </a:cxn>
              <a:cxn ang="0">
                <a:pos x="T6" y="T7"/>
              </a:cxn>
              <a:cxn ang="0">
                <a:pos x="T8" y="T9"/>
              </a:cxn>
            </a:cxnLst>
            <a:rect l="0" t="0" r="r" b="b"/>
            <a:pathLst>
              <a:path w="98" h="300">
                <a:moveTo>
                  <a:pt x="0" y="0"/>
                </a:moveTo>
                <a:lnTo>
                  <a:pt x="0" y="201"/>
                </a:lnTo>
                <a:lnTo>
                  <a:pt x="98" y="300"/>
                </a:lnTo>
                <a:lnTo>
                  <a:pt x="98" y="0"/>
                </a:lnTo>
                <a:lnTo>
                  <a:pt x="0" y="0"/>
                </a:lnTo>
                <a:close/>
              </a:path>
            </a:pathLst>
          </a:custGeom>
          <a:noFill/>
          <a:ln w="19050" cap="rnd">
            <a:solidFill>
              <a:srgbClr val="1D1E1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6" name="Rectangle 12"/>
          <p:cNvSpPr>
            <a:spLocks noChangeArrowheads="1"/>
          </p:cNvSpPr>
          <p:nvPr userDrawn="1"/>
        </p:nvSpPr>
        <p:spPr bwMode="auto">
          <a:xfrm>
            <a:off x="1747838" y="12589607"/>
            <a:ext cx="158750" cy="476250"/>
          </a:xfrm>
          <a:prstGeom prst="rect">
            <a:avLst/>
          </a:prstGeom>
          <a:noFill/>
          <a:ln w="19050" cap="rnd">
            <a:solidFill>
              <a:srgbClr val="1D1E1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8" name="Line 14"/>
          <p:cNvSpPr>
            <a:spLocks noChangeShapeType="1"/>
          </p:cNvSpPr>
          <p:nvPr userDrawn="1"/>
        </p:nvSpPr>
        <p:spPr bwMode="auto">
          <a:xfrm>
            <a:off x="2062163" y="13065857"/>
            <a:ext cx="22318662" cy="0"/>
          </a:xfrm>
          <a:prstGeom prst="line">
            <a:avLst/>
          </a:prstGeom>
          <a:noFill/>
          <a:ln w="19050" cap="rnd">
            <a:solidFill>
              <a:srgbClr val="1D1E1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9" name="Line 15"/>
          <p:cNvSpPr>
            <a:spLocks noChangeShapeType="1"/>
          </p:cNvSpPr>
          <p:nvPr userDrawn="1"/>
        </p:nvSpPr>
        <p:spPr bwMode="auto">
          <a:xfrm>
            <a:off x="6350" y="13065857"/>
            <a:ext cx="1271588" cy="0"/>
          </a:xfrm>
          <a:prstGeom prst="line">
            <a:avLst/>
          </a:prstGeom>
          <a:noFill/>
          <a:ln w="19050" cap="rnd">
            <a:solidFill>
              <a:srgbClr val="1D1E1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812354849"/>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0" r:id="rId3"/>
    <p:sldLayoutId id="2147483664" r:id="rId4"/>
    <p:sldLayoutId id="2147483657" r:id="rId5"/>
    <p:sldLayoutId id="2147483665" r:id="rId6"/>
    <p:sldLayoutId id="2147483658" r:id="rId7"/>
    <p:sldLayoutId id="2147483666" r:id="rId8"/>
    <p:sldLayoutId id="2147483659" r:id="rId9"/>
    <p:sldLayoutId id="2147483660" r:id="rId10"/>
    <p:sldLayoutId id="2147483667" r:id="rId11"/>
    <p:sldLayoutId id="2147483661" r:id="rId12"/>
    <p:sldLayoutId id="2147483668" r:id="rId13"/>
    <p:sldLayoutId id="2147483651" r:id="rId14"/>
    <p:sldLayoutId id="2147483669" r:id="rId15"/>
    <p:sldLayoutId id="2147483670" r:id="rId16"/>
    <p:sldLayoutId id="2147483663" r:id="rId17"/>
  </p:sldLayoutIdLst>
  <p:hf sldNum="0" hdr="0" ftr="0"/>
  <p:txStyles>
    <p:titleStyle>
      <a:lvl1pPr algn="l" defTabSz="1828526" rtl="0" eaLnBrk="1" latinLnBrk="0" hangingPunct="1">
        <a:lnSpc>
          <a:spcPct val="100000"/>
        </a:lnSpc>
        <a:spcBef>
          <a:spcPct val="0"/>
        </a:spcBef>
        <a:buNone/>
        <a:defRPr sz="7000" b="1" kern="1200">
          <a:solidFill>
            <a:srgbClr val="0F3C74"/>
          </a:solidFill>
          <a:latin typeface="+mj-lt"/>
          <a:ea typeface="+mj-ea"/>
          <a:cs typeface="+mj-cs"/>
        </a:defRPr>
      </a:lvl1pPr>
    </p:titleStyle>
    <p:bodyStyle>
      <a:lvl1pPr marL="457131" indent="-457131" algn="l" defTabSz="1828526" rtl="0" eaLnBrk="1" latinLnBrk="0" hangingPunct="1">
        <a:lnSpc>
          <a:spcPct val="100000"/>
        </a:lnSpc>
        <a:spcBef>
          <a:spcPts val="2000"/>
        </a:spcBef>
        <a:buFont typeface="Arial" panose="020B0604020202020204" pitchFamily="34" charset="0"/>
        <a:buChar char="•"/>
        <a:defRPr sz="3000" kern="1200">
          <a:solidFill>
            <a:schemeClr val="dk2"/>
          </a:solidFill>
          <a:latin typeface="+mn-lt"/>
          <a:ea typeface="+mn-ea"/>
          <a:cs typeface="+mn-cs"/>
        </a:defRPr>
      </a:lvl1pPr>
      <a:lvl2pPr marL="1371394" indent="-457131" algn="l" defTabSz="1828526" rtl="0" eaLnBrk="1" latinLnBrk="0" hangingPunct="1">
        <a:lnSpc>
          <a:spcPct val="100000"/>
        </a:lnSpc>
        <a:spcBef>
          <a:spcPts val="1000"/>
        </a:spcBef>
        <a:buFont typeface="Arial" panose="020B0604020202020204" pitchFamily="34" charset="0"/>
        <a:buChar char="•"/>
        <a:defRPr sz="3000" kern="1200">
          <a:solidFill>
            <a:schemeClr val="dk2"/>
          </a:solidFill>
          <a:latin typeface="+mn-lt"/>
          <a:ea typeface="+mn-ea"/>
          <a:cs typeface="+mn-cs"/>
        </a:defRPr>
      </a:lvl2pPr>
      <a:lvl3pPr marL="2285657" indent="-457131" algn="l" defTabSz="1828526" rtl="0" eaLnBrk="1" latinLnBrk="0" hangingPunct="1">
        <a:lnSpc>
          <a:spcPct val="100000"/>
        </a:lnSpc>
        <a:spcBef>
          <a:spcPts val="1000"/>
        </a:spcBef>
        <a:buFont typeface="Arial" panose="020B0604020202020204" pitchFamily="34" charset="0"/>
        <a:buChar char="•"/>
        <a:defRPr sz="3000" kern="1200">
          <a:solidFill>
            <a:schemeClr val="dk2"/>
          </a:solidFill>
          <a:latin typeface="+mn-lt"/>
          <a:ea typeface="+mn-ea"/>
          <a:cs typeface="+mn-cs"/>
        </a:defRPr>
      </a:lvl3pPr>
      <a:lvl4pPr marL="3199920" indent="-457131" algn="l" defTabSz="1828526" rtl="0" eaLnBrk="1" latinLnBrk="0" hangingPunct="1">
        <a:lnSpc>
          <a:spcPct val="100000"/>
        </a:lnSpc>
        <a:spcBef>
          <a:spcPts val="1000"/>
        </a:spcBef>
        <a:buFont typeface="Arial" panose="020B0604020202020204" pitchFamily="34" charset="0"/>
        <a:buChar char="•"/>
        <a:defRPr sz="3000" kern="1200">
          <a:solidFill>
            <a:schemeClr val="dk2"/>
          </a:solidFill>
          <a:latin typeface="+mn-lt"/>
          <a:ea typeface="+mn-ea"/>
          <a:cs typeface="+mn-cs"/>
        </a:defRPr>
      </a:lvl4pPr>
      <a:lvl5pPr marL="4114183" indent="-457131" algn="l" defTabSz="1828526" rtl="0" eaLnBrk="1" latinLnBrk="0" hangingPunct="1">
        <a:lnSpc>
          <a:spcPct val="100000"/>
        </a:lnSpc>
        <a:spcBef>
          <a:spcPts val="1000"/>
        </a:spcBef>
        <a:buFont typeface="Arial" panose="020B0604020202020204" pitchFamily="34" charset="0"/>
        <a:buChar char="•"/>
        <a:defRPr sz="3000" kern="1200">
          <a:solidFill>
            <a:schemeClr val="dk2"/>
          </a:solidFill>
          <a:latin typeface="+mn-lt"/>
          <a:ea typeface="+mn-ea"/>
          <a:cs typeface="+mn-cs"/>
        </a:defRPr>
      </a:lvl5pPr>
      <a:lvl6pPr marL="5028446" indent="-457131" algn="l" defTabSz="1828526"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708" indent="-457131" algn="l" defTabSz="1828526"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971" indent="-457131" algn="l" defTabSz="1828526"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1234" indent="-457131" algn="l" defTabSz="1828526"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526" rtl="0" eaLnBrk="1" latinLnBrk="0" hangingPunct="1">
        <a:defRPr sz="3599" kern="1200">
          <a:solidFill>
            <a:schemeClr val="tx1"/>
          </a:solidFill>
          <a:latin typeface="+mn-lt"/>
          <a:ea typeface="+mn-ea"/>
          <a:cs typeface="+mn-cs"/>
        </a:defRPr>
      </a:lvl1pPr>
      <a:lvl2pPr marL="914263" algn="l" defTabSz="1828526" rtl="0" eaLnBrk="1" latinLnBrk="0" hangingPunct="1">
        <a:defRPr sz="3599" kern="1200">
          <a:solidFill>
            <a:schemeClr val="tx1"/>
          </a:solidFill>
          <a:latin typeface="+mn-lt"/>
          <a:ea typeface="+mn-ea"/>
          <a:cs typeface="+mn-cs"/>
        </a:defRPr>
      </a:lvl2pPr>
      <a:lvl3pPr marL="1828526" algn="l" defTabSz="1828526" rtl="0" eaLnBrk="1" latinLnBrk="0" hangingPunct="1">
        <a:defRPr sz="3599" kern="1200">
          <a:solidFill>
            <a:schemeClr val="tx1"/>
          </a:solidFill>
          <a:latin typeface="+mn-lt"/>
          <a:ea typeface="+mn-ea"/>
          <a:cs typeface="+mn-cs"/>
        </a:defRPr>
      </a:lvl3pPr>
      <a:lvl4pPr marL="2742789" algn="l" defTabSz="1828526" rtl="0" eaLnBrk="1" latinLnBrk="0" hangingPunct="1">
        <a:defRPr sz="3599" kern="1200">
          <a:solidFill>
            <a:schemeClr val="tx1"/>
          </a:solidFill>
          <a:latin typeface="+mn-lt"/>
          <a:ea typeface="+mn-ea"/>
          <a:cs typeface="+mn-cs"/>
        </a:defRPr>
      </a:lvl4pPr>
      <a:lvl5pPr marL="3657051" algn="l" defTabSz="1828526" rtl="0" eaLnBrk="1" latinLnBrk="0" hangingPunct="1">
        <a:defRPr sz="3599" kern="1200">
          <a:solidFill>
            <a:schemeClr val="tx1"/>
          </a:solidFill>
          <a:latin typeface="+mn-lt"/>
          <a:ea typeface="+mn-ea"/>
          <a:cs typeface="+mn-cs"/>
        </a:defRPr>
      </a:lvl5pPr>
      <a:lvl6pPr marL="4571314" algn="l" defTabSz="1828526" rtl="0" eaLnBrk="1" latinLnBrk="0" hangingPunct="1">
        <a:defRPr sz="3599" kern="1200">
          <a:solidFill>
            <a:schemeClr val="tx1"/>
          </a:solidFill>
          <a:latin typeface="+mn-lt"/>
          <a:ea typeface="+mn-ea"/>
          <a:cs typeface="+mn-cs"/>
        </a:defRPr>
      </a:lvl6pPr>
      <a:lvl7pPr marL="5485577" algn="l" defTabSz="1828526" rtl="0" eaLnBrk="1" latinLnBrk="0" hangingPunct="1">
        <a:defRPr sz="3599" kern="1200">
          <a:solidFill>
            <a:schemeClr val="tx1"/>
          </a:solidFill>
          <a:latin typeface="+mn-lt"/>
          <a:ea typeface="+mn-ea"/>
          <a:cs typeface="+mn-cs"/>
        </a:defRPr>
      </a:lvl7pPr>
      <a:lvl8pPr marL="6399840" algn="l" defTabSz="1828526" rtl="0" eaLnBrk="1" latinLnBrk="0" hangingPunct="1">
        <a:defRPr sz="3599" kern="1200">
          <a:solidFill>
            <a:schemeClr val="tx1"/>
          </a:solidFill>
          <a:latin typeface="+mn-lt"/>
          <a:ea typeface="+mn-ea"/>
          <a:cs typeface="+mn-cs"/>
        </a:defRPr>
      </a:lvl8pPr>
      <a:lvl9pPr marL="7314103" algn="l" defTabSz="1828526"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png"/><Relationship Id="rId7" Type="http://schemas.openxmlformats.org/officeDocument/2006/relationships/diagramLayout" Target="../diagrams/layout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Data" Target="../diagrams/data1.xml"/><Relationship Id="rId5" Type="http://schemas.openxmlformats.org/officeDocument/2006/relationships/image" Target="../media/image5.png"/><Relationship Id="rId10" Type="http://schemas.microsoft.com/office/2007/relationships/diagramDrawing" Target="../diagrams/drawing1.xml"/><Relationship Id="rId4" Type="http://schemas.openxmlformats.org/officeDocument/2006/relationships/image" Target="../media/image4.jpg"/><Relationship Id="rId9" Type="http://schemas.openxmlformats.org/officeDocument/2006/relationships/diagramColors" Target="../diagrams/colors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3"/>
          <p:cNvSpPr>
            <a:spLocks noGrp="1"/>
          </p:cNvSpPr>
          <p:nvPr>
            <p:ph type="ctrTitle"/>
          </p:nvPr>
        </p:nvSpPr>
        <p:spPr>
          <a:xfrm>
            <a:off x="1260157" y="5536752"/>
            <a:ext cx="21086496" cy="1636474"/>
          </a:xfrm>
        </p:spPr>
        <p:txBody>
          <a:bodyPr/>
          <a:lstStyle/>
          <a:p>
            <a:pPr algn="ctr">
              <a:lnSpc>
                <a:spcPct val="107000"/>
              </a:lnSpc>
              <a:spcAft>
                <a:spcPts val="800"/>
              </a:spcAft>
            </a:pPr>
            <a:r>
              <a:rPr lang="pl-PL" sz="6600" dirty="0" err="1">
                <a:effectLst/>
                <a:latin typeface="Calibri" panose="020F0502020204030204" pitchFamily="34" charset="0"/>
                <a:ea typeface="Calibri" panose="020F0502020204030204" pitchFamily="34" charset="0"/>
                <a:cs typeface="Times New Roman" panose="02020603050405020304" pitchFamily="18" charset="0"/>
              </a:rPr>
              <a:t>Telemedycyna</a:t>
            </a:r>
            <a:r>
              <a:rPr lang="pl-PL" sz="6600" dirty="0">
                <a:effectLst/>
                <a:latin typeface="Calibri" panose="020F0502020204030204" pitchFamily="34" charset="0"/>
                <a:ea typeface="Calibri" panose="020F0502020204030204" pitchFamily="34" charset="0"/>
                <a:cs typeface="Times New Roman" panose="02020603050405020304" pitchFamily="18" charset="0"/>
              </a:rPr>
              <a:t> w Polsce</a:t>
            </a:r>
            <a:br>
              <a:rPr lang="pl-PL" sz="3600" dirty="0">
                <a:effectLst/>
                <a:latin typeface="Calibri" panose="020F0502020204030204" pitchFamily="34" charset="0"/>
                <a:ea typeface="Calibri" panose="020F0502020204030204" pitchFamily="34" charset="0"/>
                <a:cs typeface="Times New Roman" panose="02020603050405020304" pitchFamily="18" charset="0"/>
              </a:rPr>
            </a:br>
            <a:endParaRPr lang="en-GB" sz="3600" dirty="0"/>
          </a:p>
        </p:txBody>
      </p:sp>
      <p:sp>
        <p:nvSpPr>
          <p:cNvPr id="5" name="Plassholder for tekst 4"/>
          <p:cNvSpPr>
            <a:spLocks noGrp="1"/>
          </p:cNvSpPr>
          <p:nvPr>
            <p:ph type="body" sz="quarter" idx="13"/>
          </p:nvPr>
        </p:nvSpPr>
        <p:spPr>
          <a:xfrm>
            <a:off x="1260157" y="9188476"/>
            <a:ext cx="4220063" cy="3426579"/>
          </a:xfrm>
        </p:spPr>
        <p:txBody>
          <a:bodyPr/>
          <a:lstStyle/>
          <a:p>
            <a:r>
              <a:rPr lang="pl-PL" sz="3600" dirty="0"/>
              <a:t>Hubert Życiński</a:t>
            </a:r>
          </a:p>
          <a:p>
            <a:r>
              <a:rPr lang="pl-PL" dirty="0"/>
              <a:t>Zastępca Dyrektora</a:t>
            </a:r>
          </a:p>
          <a:p>
            <a:r>
              <a:rPr lang="pl-PL" dirty="0"/>
              <a:t>Departament Innowacji</a:t>
            </a:r>
          </a:p>
          <a:p>
            <a:r>
              <a:rPr lang="pl-PL" dirty="0"/>
              <a:t>Ministerstwo Zdrowia</a:t>
            </a:r>
          </a:p>
          <a:p>
            <a:endParaRPr lang="en-GB" dirty="0"/>
          </a:p>
        </p:txBody>
      </p:sp>
      <p:sp>
        <p:nvSpPr>
          <p:cNvPr id="2" name="pole tekstowe 1">
            <a:extLst>
              <a:ext uri="{FF2B5EF4-FFF2-40B4-BE49-F238E27FC236}">
                <a16:creationId xmlns:a16="http://schemas.microsoft.com/office/drawing/2014/main" id="{AFD2B824-FF7C-45AE-BB5C-955D9FD8B7C9}"/>
              </a:ext>
            </a:extLst>
          </p:cNvPr>
          <p:cNvSpPr txBox="1"/>
          <p:nvPr/>
        </p:nvSpPr>
        <p:spPr>
          <a:xfrm>
            <a:off x="16623038" y="2111160"/>
            <a:ext cx="5465618" cy="3449782"/>
          </a:xfrm>
          <a:prstGeom prst="rect">
            <a:avLst/>
          </a:prstGeom>
          <a:noFill/>
        </p:spPr>
        <p:txBody>
          <a:bodyPr wrap="square" rtlCol="0">
            <a:spAutoFit/>
          </a:bodyPr>
          <a:lstStyle/>
          <a:p>
            <a:endParaRPr lang="pl-PL"/>
          </a:p>
        </p:txBody>
      </p:sp>
      <p:pic>
        <p:nvPicPr>
          <p:cNvPr id="6" name="Obraz 5" descr="Obraz zawierający tekst&#10;&#10;Opis wygenerowany automatycznie">
            <a:extLst>
              <a:ext uri="{FF2B5EF4-FFF2-40B4-BE49-F238E27FC236}">
                <a16:creationId xmlns:a16="http://schemas.microsoft.com/office/drawing/2014/main" id="{D0D772DA-51F7-40D0-BAAB-4C48D46CF231}"/>
              </a:ext>
            </a:extLst>
          </p:cNvPr>
          <p:cNvPicPr>
            <a:picLocks noChangeAspect="1"/>
          </p:cNvPicPr>
          <p:nvPr/>
        </p:nvPicPr>
        <p:blipFill>
          <a:blip r:embed="rId2"/>
          <a:stretch>
            <a:fillRect/>
          </a:stretch>
        </p:blipFill>
        <p:spPr>
          <a:xfrm>
            <a:off x="14379016" y="1065135"/>
            <a:ext cx="3972050" cy="1082272"/>
          </a:xfrm>
          <a:prstGeom prst="rect">
            <a:avLst/>
          </a:prstGeom>
        </p:spPr>
      </p:pic>
      <p:pic>
        <p:nvPicPr>
          <p:cNvPr id="1026" name="Picture 2" descr="Intranet">
            <a:extLst>
              <a:ext uri="{FF2B5EF4-FFF2-40B4-BE49-F238E27FC236}">
                <a16:creationId xmlns:a16="http://schemas.microsoft.com/office/drawing/2014/main" id="{DC3B677B-730D-4606-8538-A6084ED674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45431"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159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pl-PL" dirty="0"/>
              <a:t>Dziękuję za uwagę!</a:t>
            </a:r>
            <a:endParaRPr lang="en-GB" dirty="0"/>
          </a:p>
        </p:txBody>
      </p:sp>
    </p:spTree>
    <p:extLst>
      <p:ext uri="{BB962C8B-B14F-4D97-AF65-F5344CB8AC3E}">
        <p14:creationId xmlns:p14="http://schemas.microsoft.com/office/powerpoint/2010/main" val="508763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051741" y="2346167"/>
            <a:ext cx="22069523" cy="2215991"/>
          </a:xfrm>
        </p:spPr>
        <p:txBody>
          <a:bodyPr/>
          <a:lstStyle/>
          <a:p>
            <a:pPr algn="ctr"/>
            <a:br>
              <a:rPr lang="pl-PL" sz="3600" b="1" dirty="0">
                <a:solidFill>
                  <a:srgbClr val="2F5496"/>
                </a:solidFill>
                <a:effectLst/>
                <a:latin typeface="+mn-lt"/>
                <a:ea typeface="Calibri" panose="020F0502020204030204" pitchFamily="34" charset="0"/>
                <a:cs typeface="Calibri" panose="020F0502020204030204" pitchFamily="34" charset="0"/>
              </a:rPr>
            </a:br>
            <a:r>
              <a:rPr lang="pl-PL" sz="3600" dirty="0">
                <a:solidFill>
                  <a:srgbClr val="2F5496"/>
                </a:solidFill>
                <a:latin typeface="Calibri" panose="020F0502020204030204" pitchFamily="34" charset="0"/>
                <a:cs typeface="Calibri" panose="020F0502020204030204" pitchFamily="34" charset="0"/>
              </a:rPr>
              <a:t>Telemedycyna</a:t>
            </a:r>
            <a:r>
              <a:rPr lang="pl-PL" sz="3600" b="0" dirty="0">
                <a:solidFill>
                  <a:srgbClr val="2F5496"/>
                </a:solidFill>
                <a:effectLst/>
                <a:latin typeface="+mn-lt"/>
                <a:ea typeface="Calibri" panose="020F0502020204030204" pitchFamily="34" charset="0"/>
                <a:cs typeface="Calibri" panose="020F0502020204030204" pitchFamily="34" charset="0"/>
              </a:rPr>
              <a:t> </a:t>
            </a:r>
            <a:r>
              <a:rPr lang="pl-PL" sz="3600" dirty="0">
                <a:solidFill>
                  <a:srgbClr val="2F5496"/>
                </a:solidFill>
                <a:latin typeface="Calibri" panose="020F0502020204030204" pitchFamily="34" charset="0"/>
                <a:cs typeface="Calibri" panose="020F0502020204030204" pitchFamily="34" charset="0"/>
              </a:rPr>
              <a:t>szansą na osiąganie korzyści</a:t>
            </a:r>
            <a:br>
              <a:rPr lang="pl-PL" sz="3600" dirty="0">
                <a:solidFill>
                  <a:srgbClr val="2F5496"/>
                </a:solidFill>
                <a:latin typeface="+mn-lt"/>
                <a:cs typeface="Calibri" panose="020F0502020204030204" pitchFamily="34" charset="0"/>
              </a:rPr>
            </a:br>
            <a:br>
              <a:rPr lang="en-GB" sz="3600" dirty="0">
                <a:solidFill>
                  <a:srgbClr val="2F5496"/>
                </a:solidFill>
                <a:latin typeface="+mn-lt"/>
                <a:cs typeface="Calibri" panose="020F0502020204030204" pitchFamily="34" charset="0"/>
              </a:rPr>
            </a:br>
            <a:endParaRPr lang="en-GB" sz="3600" dirty="0">
              <a:solidFill>
                <a:srgbClr val="2F5496"/>
              </a:solidFill>
              <a:latin typeface="+mn-lt"/>
              <a:cs typeface="Calibri" panose="020F0502020204030204" pitchFamily="34" charset="0"/>
            </a:endParaRPr>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3"/>
          <a:stretch>
            <a:fillRect/>
          </a:stretch>
        </p:blipFill>
        <p:spPr>
          <a:xfrm>
            <a:off x="14379016" y="1065135"/>
            <a:ext cx="3972050" cy="1082272"/>
          </a:xfrm>
          <a:prstGeom prst="rect">
            <a:avLst/>
          </a:prstGeom>
        </p:spPr>
      </p:pic>
      <p:sp>
        <p:nvSpPr>
          <p:cNvPr id="3" name="Prostokąt: zaokrąglone rogi 2">
            <a:extLst>
              <a:ext uri="{FF2B5EF4-FFF2-40B4-BE49-F238E27FC236}">
                <a16:creationId xmlns:a16="http://schemas.microsoft.com/office/drawing/2014/main" id="{8A5E10BE-AB4C-42D2-AB43-965191332D25}"/>
              </a:ext>
            </a:extLst>
          </p:cNvPr>
          <p:cNvSpPr/>
          <p:nvPr/>
        </p:nvSpPr>
        <p:spPr>
          <a:xfrm>
            <a:off x="893617" y="4267317"/>
            <a:ext cx="8038328" cy="10800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err="1">
                <a:solidFill>
                  <a:schemeClr val="bg1"/>
                </a:solidFill>
              </a:rPr>
              <a:t>Opt</a:t>
            </a:r>
            <a:r>
              <a:rPr lang="pl-PL" dirty="0" err="1">
                <a:solidFill>
                  <a:schemeClr val="bg1"/>
                </a:solidFill>
              </a:rPr>
              <a:t>ymalizacja</a:t>
            </a:r>
            <a:r>
              <a:rPr lang="pl-PL" dirty="0">
                <a:solidFill>
                  <a:schemeClr val="bg1"/>
                </a:solidFill>
              </a:rPr>
              <a:t> zasobów</a:t>
            </a:r>
          </a:p>
        </p:txBody>
      </p:sp>
      <p:sp>
        <p:nvSpPr>
          <p:cNvPr id="4" name="Strzałka: w prawo 3">
            <a:extLst>
              <a:ext uri="{FF2B5EF4-FFF2-40B4-BE49-F238E27FC236}">
                <a16:creationId xmlns:a16="http://schemas.microsoft.com/office/drawing/2014/main" id="{5DE6A52E-7B59-4CAD-84DE-B90E9FB95367}"/>
              </a:ext>
            </a:extLst>
          </p:cNvPr>
          <p:cNvSpPr/>
          <p:nvPr/>
        </p:nvSpPr>
        <p:spPr>
          <a:xfrm>
            <a:off x="9448403" y="9220239"/>
            <a:ext cx="4094018" cy="910382"/>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9" name="Prostokąt: zaokrąglone rogi 8">
            <a:extLst>
              <a:ext uri="{FF2B5EF4-FFF2-40B4-BE49-F238E27FC236}">
                <a16:creationId xmlns:a16="http://schemas.microsoft.com/office/drawing/2014/main" id="{AEA450EC-4136-499D-B238-3B0F8DCD7CB5}"/>
              </a:ext>
            </a:extLst>
          </p:cNvPr>
          <p:cNvSpPr/>
          <p:nvPr/>
        </p:nvSpPr>
        <p:spPr>
          <a:xfrm>
            <a:off x="14081171" y="7658620"/>
            <a:ext cx="9880598" cy="108965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dirty="0">
                <a:solidFill>
                  <a:srgbClr val="0F3C74"/>
                </a:solidFill>
              </a:rPr>
              <a:t>Wprowadzenie wysokich standardów oraz zwiększenie dostępu do specjalistów</a:t>
            </a:r>
          </a:p>
        </p:txBody>
      </p:sp>
      <p:sp>
        <p:nvSpPr>
          <p:cNvPr id="10" name="Prostokąt: zaokrąglone rogi 9">
            <a:extLst>
              <a:ext uri="{FF2B5EF4-FFF2-40B4-BE49-F238E27FC236}">
                <a16:creationId xmlns:a16="http://schemas.microsoft.com/office/drawing/2014/main" id="{A3134A45-9250-4C20-9EA8-CF4484570FF0}"/>
              </a:ext>
            </a:extLst>
          </p:cNvPr>
          <p:cNvSpPr/>
          <p:nvPr/>
        </p:nvSpPr>
        <p:spPr>
          <a:xfrm>
            <a:off x="893616" y="5841533"/>
            <a:ext cx="8038328" cy="16200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Zmniejszenie kolejek do świadczeniodawców</a:t>
            </a:r>
          </a:p>
        </p:txBody>
      </p:sp>
      <p:sp>
        <p:nvSpPr>
          <p:cNvPr id="11" name="Strzałka: w prawo 10">
            <a:extLst>
              <a:ext uri="{FF2B5EF4-FFF2-40B4-BE49-F238E27FC236}">
                <a16:creationId xmlns:a16="http://schemas.microsoft.com/office/drawing/2014/main" id="{F1B1F702-17C9-4CAD-85F6-AABCF579CE25}"/>
              </a:ext>
            </a:extLst>
          </p:cNvPr>
          <p:cNvSpPr/>
          <p:nvPr/>
        </p:nvSpPr>
        <p:spPr>
          <a:xfrm>
            <a:off x="9459548" y="7787370"/>
            <a:ext cx="4094018" cy="910382"/>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12" name="Prostokąt: zaokrąglone rogi 11">
            <a:extLst>
              <a:ext uri="{FF2B5EF4-FFF2-40B4-BE49-F238E27FC236}">
                <a16:creationId xmlns:a16="http://schemas.microsoft.com/office/drawing/2014/main" id="{D99A663A-0B76-427B-99C4-0AF39CF2D6DB}"/>
              </a:ext>
            </a:extLst>
          </p:cNvPr>
          <p:cNvSpPr/>
          <p:nvPr/>
        </p:nvSpPr>
        <p:spPr>
          <a:xfrm>
            <a:off x="14006943" y="5755718"/>
            <a:ext cx="9954826" cy="16200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dirty="0">
                <a:solidFill>
                  <a:srgbClr val="0F3C74"/>
                </a:solidFill>
              </a:rPr>
              <a:t>Lepsze zarządzanie i kontrola nad czasem pracy personelu medycznego oraz zmniejszenie obciążeń biurokratycznych</a:t>
            </a:r>
          </a:p>
        </p:txBody>
      </p:sp>
      <p:sp>
        <p:nvSpPr>
          <p:cNvPr id="13" name="Prostokąt: zaokrąglone rogi 12">
            <a:extLst>
              <a:ext uri="{FF2B5EF4-FFF2-40B4-BE49-F238E27FC236}">
                <a16:creationId xmlns:a16="http://schemas.microsoft.com/office/drawing/2014/main" id="{550668EC-6538-4B60-A98B-ED872553C88D}"/>
              </a:ext>
            </a:extLst>
          </p:cNvPr>
          <p:cNvSpPr/>
          <p:nvPr/>
        </p:nvSpPr>
        <p:spPr>
          <a:xfrm>
            <a:off x="893616" y="9142768"/>
            <a:ext cx="8038329" cy="12600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Lepsza dostępność usług</a:t>
            </a:r>
          </a:p>
        </p:txBody>
      </p:sp>
      <p:sp>
        <p:nvSpPr>
          <p:cNvPr id="14" name="Strzałka: w prawo 13">
            <a:extLst>
              <a:ext uri="{FF2B5EF4-FFF2-40B4-BE49-F238E27FC236}">
                <a16:creationId xmlns:a16="http://schemas.microsoft.com/office/drawing/2014/main" id="{74ACD3EA-DE96-442F-8C3A-555BFBC7567B}"/>
              </a:ext>
            </a:extLst>
          </p:cNvPr>
          <p:cNvSpPr/>
          <p:nvPr/>
        </p:nvSpPr>
        <p:spPr>
          <a:xfrm>
            <a:off x="9448403" y="6114691"/>
            <a:ext cx="4094018" cy="910382"/>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dirty="0"/>
          </a:p>
        </p:txBody>
      </p:sp>
      <p:sp>
        <p:nvSpPr>
          <p:cNvPr id="15" name="Prostokąt: zaokrąglone rogi 14">
            <a:extLst>
              <a:ext uri="{FF2B5EF4-FFF2-40B4-BE49-F238E27FC236}">
                <a16:creationId xmlns:a16="http://schemas.microsoft.com/office/drawing/2014/main" id="{522D681E-C7BC-4450-8724-2E67141A0893}"/>
              </a:ext>
            </a:extLst>
          </p:cNvPr>
          <p:cNvSpPr/>
          <p:nvPr/>
        </p:nvSpPr>
        <p:spPr>
          <a:xfrm>
            <a:off x="14006944" y="9142767"/>
            <a:ext cx="9954825" cy="1619999"/>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dirty="0">
                <a:solidFill>
                  <a:srgbClr val="0F3C74"/>
                </a:solidFill>
              </a:rPr>
              <a:t>Świadczenie usług bliżej pacjenta, zmniejszanie ograniczeń geograficznych</a:t>
            </a:r>
          </a:p>
        </p:txBody>
      </p:sp>
      <p:sp>
        <p:nvSpPr>
          <p:cNvPr id="16" name="Prostokąt: zaokrąglone rogi 15">
            <a:extLst>
              <a:ext uri="{FF2B5EF4-FFF2-40B4-BE49-F238E27FC236}">
                <a16:creationId xmlns:a16="http://schemas.microsoft.com/office/drawing/2014/main" id="{10637001-4736-4B68-8044-8B917CBE7A75}"/>
              </a:ext>
            </a:extLst>
          </p:cNvPr>
          <p:cNvSpPr/>
          <p:nvPr/>
        </p:nvSpPr>
        <p:spPr>
          <a:xfrm>
            <a:off x="893616" y="10637217"/>
            <a:ext cx="8038330" cy="16200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Zwiększenie odporności na zagrożenia epidemiologiczne i poprawa ciągłości opieki</a:t>
            </a:r>
          </a:p>
        </p:txBody>
      </p:sp>
      <p:sp>
        <p:nvSpPr>
          <p:cNvPr id="17" name="Strzałka: w prawo 16">
            <a:extLst>
              <a:ext uri="{FF2B5EF4-FFF2-40B4-BE49-F238E27FC236}">
                <a16:creationId xmlns:a16="http://schemas.microsoft.com/office/drawing/2014/main" id="{2A4B8911-C1C4-446D-8FA9-C4B47CC84A72}"/>
              </a:ext>
            </a:extLst>
          </p:cNvPr>
          <p:cNvSpPr/>
          <p:nvPr/>
        </p:nvSpPr>
        <p:spPr>
          <a:xfrm>
            <a:off x="9459548" y="10992026"/>
            <a:ext cx="4094018" cy="910382"/>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18" name="Prostokąt: zaokrąglone rogi 17">
            <a:extLst>
              <a:ext uri="{FF2B5EF4-FFF2-40B4-BE49-F238E27FC236}">
                <a16:creationId xmlns:a16="http://schemas.microsoft.com/office/drawing/2014/main" id="{081C0021-5ECC-49B2-9750-9158AB071E26}"/>
              </a:ext>
            </a:extLst>
          </p:cNvPr>
          <p:cNvSpPr/>
          <p:nvPr/>
        </p:nvSpPr>
        <p:spPr>
          <a:xfrm>
            <a:off x="14006943" y="10992026"/>
            <a:ext cx="9954824" cy="1260001"/>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dirty="0">
                <a:solidFill>
                  <a:srgbClr val="0F3C74"/>
                </a:solidFill>
              </a:rPr>
              <a:t>Bezpieczna opieka zdrowotna</a:t>
            </a:r>
          </a:p>
        </p:txBody>
      </p:sp>
      <p:sp>
        <p:nvSpPr>
          <p:cNvPr id="21" name="Prostokąt: zaokrąglone rogi 20">
            <a:extLst>
              <a:ext uri="{FF2B5EF4-FFF2-40B4-BE49-F238E27FC236}">
                <a16:creationId xmlns:a16="http://schemas.microsoft.com/office/drawing/2014/main" id="{E6961D20-FFD3-418F-980B-734060BF2D7D}"/>
              </a:ext>
            </a:extLst>
          </p:cNvPr>
          <p:cNvSpPr/>
          <p:nvPr/>
        </p:nvSpPr>
        <p:spPr>
          <a:xfrm>
            <a:off x="893616" y="7743919"/>
            <a:ext cx="8038328" cy="10800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Lepsza jakość usług</a:t>
            </a:r>
          </a:p>
        </p:txBody>
      </p:sp>
      <p:sp>
        <p:nvSpPr>
          <p:cNvPr id="22" name="Strzałka: w prawo 21">
            <a:extLst>
              <a:ext uri="{FF2B5EF4-FFF2-40B4-BE49-F238E27FC236}">
                <a16:creationId xmlns:a16="http://schemas.microsoft.com/office/drawing/2014/main" id="{185DEF87-3FAA-4BA8-AD4A-C75F7D491EFC}"/>
              </a:ext>
            </a:extLst>
          </p:cNvPr>
          <p:cNvSpPr/>
          <p:nvPr/>
        </p:nvSpPr>
        <p:spPr>
          <a:xfrm>
            <a:off x="9448403" y="4308282"/>
            <a:ext cx="4094018" cy="910382"/>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4" name="Prostokąt: zaokrąglone rogi 23">
            <a:extLst>
              <a:ext uri="{FF2B5EF4-FFF2-40B4-BE49-F238E27FC236}">
                <a16:creationId xmlns:a16="http://schemas.microsoft.com/office/drawing/2014/main" id="{D08D181A-6D72-4F8C-A4CE-4AAED62B8C19}"/>
              </a:ext>
            </a:extLst>
          </p:cNvPr>
          <p:cNvSpPr/>
          <p:nvPr/>
        </p:nvSpPr>
        <p:spPr>
          <a:xfrm>
            <a:off x="14006943" y="4251904"/>
            <a:ext cx="9954826" cy="10800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sz="3600" dirty="0">
                <a:solidFill>
                  <a:srgbClr val="0F3C74"/>
                </a:solidFill>
              </a:rPr>
              <a:t>Oszczędność czasu i kosztów, zarówno po stronie pacjentów, jak i lekarzy</a:t>
            </a:r>
          </a:p>
        </p:txBody>
      </p:sp>
      <p:pic>
        <p:nvPicPr>
          <p:cNvPr id="23" name="Picture 2" descr="Intranet">
            <a:extLst>
              <a:ext uri="{FF2B5EF4-FFF2-40B4-BE49-F238E27FC236}">
                <a16:creationId xmlns:a16="http://schemas.microsoft.com/office/drawing/2014/main" id="{86E4AF44-1A6E-4F2D-BC71-1A2862E146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8577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259559" y="2865023"/>
            <a:ext cx="21861705" cy="553998"/>
          </a:xfrm>
        </p:spPr>
        <p:txBody>
          <a:bodyPr/>
          <a:lstStyle/>
          <a:p>
            <a:pPr algn="ctr"/>
            <a:r>
              <a:rPr lang="pl-PL" sz="3600" dirty="0">
                <a:solidFill>
                  <a:srgbClr val="2F5496"/>
                </a:solidFill>
                <a:latin typeface="Calibri" panose="020F0502020204030204" pitchFamily="34" charset="0"/>
                <a:cs typeface="Calibri" panose="020F0502020204030204" pitchFamily="34" charset="0"/>
              </a:rPr>
              <a:t>e-zdrowie w Polsce – bieżące działania</a:t>
            </a:r>
            <a:endParaRPr lang="en-GB" dirty="0"/>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4"/>
          <a:stretch>
            <a:fillRect/>
          </a:stretch>
        </p:blipFill>
        <p:spPr>
          <a:xfrm>
            <a:off x="14379016" y="1065135"/>
            <a:ext cx="3972050" cy="1082272"/>
          </a:xfrm>
          <a:prstGeom prst="rect">
            <a:avLst/>
          </a:prstGeom>
        </p:spPr>
      </p:pic>
      <p:sp>
        <p:nvSpPr>
          <p:cNvPr id="8" name="pole tekstowe 7">
            <a:extLst>
              <a:ext uri="{FF2B5EF4-FFF2-40B4-BE49-F238E27FC236}">
                <a16:creationId xmlns:a16="http://schemas.microsoft.com/office/drawing/2014/main" id="{8C0FA3F4-4937-47F9-B039-C1A12DE02F9E}"/>
              </a:ext>
            </a:extLst>
          </p:cNvPr>
          <p:cNvSpPr txBox="1"/>
          <p:nvPr/>
        </p:nvSpPr>
        <p:spPr>
          <a:xfrm>
            <a:off x="1808019" y="4136637"/>
            <a:ext cx="21479500" cy="2135008"/>
          </a:xfrm>
          <a:prstGeom prst="rect">
            <a:avLst/>
          </a:prstGeom>
          <a:noFill/>
        </p:spPr>
        <p:txBody>
          <a:bodyPr wrap="square" rtlCol="0">
            <a:spAutoFit/>
          </a:bodyPr>
          <a:lstStyle/>
          <a:p>
            <a:pPr marL="457200" lvl="1" algn="just">
              <a:lnSpc>
                <a:spcPct val="107000"/>
              </a:lnSpc>
              <a:spcBef>
                <a:spcPts val="600"/>
              </a:spcBef>
              <a:spcAft>
                <a:spcPts val="600"/>
              </a:spcAft>
            </a:pPr>
            <a:endParaRPr lang="pl-PL" dirty="0">
              <a:solidFill>
                <a:srgbClr val="0F3C74"/>
              </a:solidFill>
            </a:endParaRPr>
          </a:p>
          <a:p>
            <a:pPr marL="457200" lvl="1" algn="just">
              <a:lnSpc>
                <a:spcPct val="107000"/>
              </a:lnSpc>
              <a:spcBef>
                <a:spcPts val="600"/>
              </a:spcBef>
              <a:spcAft>
                <a:spcPts val="600"/>
              </a:spcAft>
            </a:pPr>
            <a:endParaRPr lang="pl-PL" dirty="0">
              <a:solidFill>
                <a:srgbClr val="0F3C74"/>
              </a:solidFill>
            </a:endParaRPr>
          </a:p>
          <a:p>
            <a:pPr marL="742950" lvl="1" indent="-285750" algn="just">
              <a:lnSpc>
                <a:spcPct val="107000"/>
              </a:lnSpc>
              <a:spcBef>
                <a:spcPts val="600"/>
              </a:spcBef>
              <a:spcAft>
                <a:spcPts val="600"/>
              </a:spcAft>
              <a:buFont typeface="Courier New" panose="02070309020205020404" pitchFamily="49" charset="0"/>
              <a:buChar char="o"/>
            </a:pPr>
            <a:endParaRPr lang="pl-PL" dirty="0">
              <a:solidFill>
                <a:srgbClr val="0F3C74"/>
              </a:solidFill>
            </a:endParaRPr>
          </a:p>
        </p:txBody>
      </p:sp>
      <p:pic>
        <p:nvPicPr>
          <p:cNvPr id="9" name="Picture 2" descr="Intranet">
            <a:extLst>
              <a:ext uri="{FF2B5EF4-FFF2-40B4-BE49-F238E27FC236}">
                <a16:creationId xmlns:a16="http://schemas.microsoft.com/office/drawing/2014/main" id="{76C9BAB7-7185-4B12-938C-D5C2AD3BCB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Diagram 9">
            <a:extLst>
              <a:ext uri="{FF2B5EF4-FFF2-40B4-BE49-F238E27FC236}">
                <a16:creationId xmlns:a16="http://schemas.microsoft.com/office/drawing/2014/main" id="{E81C5ED9-EDD2-449B-9B4B-EE5E4012437F}"/>
              </a:ext>
            </a:extLst>
          </p:cNvPr>
          <p:cNvGraphicFramePr/>
          <p:nvPr>
            <p:extLst>
              <p:ext uri="{D42A27DB-BD31-4B8C-83A1-F6EECF244321}">
                <p14:modId xmlns:p14="http://schemas.microsoft.com/office/powerpoint/2010/main" val="1189925899"/>
              </p:ext>
            </p:extLst>
          </p:nvPr>
        </p:nvGraphicFramePr>
        <p:xfrm>
          <a:off x="1485898" y="3930209"/>
          <a:ext cx="20544319" cy="813852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973881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259559" y="2865023"/>
            <a:ext cx="21861705" cy="553998"/>
          </a:xfrm>
        </p:spPr>
        <p:txBody>
          <a:bodyPr/>
          <a:lstStyle/>
          <a:p>
            <a:pPr algn="ctr"/>
            <a:r>
              <a:rPr lang="pl-PL" sz="3600" b="1" dirty="0">
                <a:effectLst/>
                <a:latin typeface="Calibri" panose="020F0502020204030204" pitchFamily="34" charset="0"/>
                <a:ea typeface="Calibri" panose="020F0502020204030204" pitchFamily="34" charset="0"/>
              </a:rPr>
              <a:t>Transformacja cyfrowa systemu ochrony zdrowia </a:t>
            </a:r>
            <a:endParaRPr lang="en-GB" dirty="0"/>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3"/>
          <a:stretch>
            <a:fillRect/>
          </a:stretch>
        </p:blipFill>
        <p:spPr>
          <a:xfrm>
            <a:off x="14379016" y="1065135"/>
            <a:ext cx="3972050" cy="1082272"/>
          </a:xfrm>
          <a:prstGeom prst="rect">
            <a:avLst/>
          </a:prstGeom>
        </p:spPr>
      </p:pic>
      <p:sp>
        <p:nvSpPr>
          <p:cNvPr id="8" name="pole tekstowe 7">
            <a:extLst>
              <a:ext uri="{FF2B5EF4-FFF2-40B4-BE49-F238E27FC236}">
                <a16:creationId xmlns:a16="http://schemas.microsoft.com/office/drawing/2014/main" id="{8C0FA3F4-4937-47F9-B039-C1A12DE02F9E}"/>
              </a:ext>
            </a:extLst>
          </p:cNvPr>
          <p:cNvSpPr txBox="1"/>
          <p:nvPr/>
        </p:nvSpPr>
        <p:spPr>
          <a:xfrm>
            <a:off x="1808019" y="4136637"/>
            <a:ext cx="21479500" cy="9295622"/>
          </a:xfrm>
          <a:prstGeom prst="rect">
            <a:avLst/>
          </a:prstGeom>
          <a:noFill/>
        </p:spPr>
        <p:txBody>
          <a:bodyPr wrap="square" rtlCol="0">
            <a:spAutoFit/>
          </a:bodyPr>
          <a:lstStyle/>
          <a:p>
            <a:pPr marL="285750" indent="-285750" algn="just">
              <a:lnSpc>
                <a:spcPct val="107000"/>
              </a:lnSpc>
              <a:spcAft>
                <a:spcPts val="800"/>
              </a:spcAft>
              <a:buFont typeface="Arial" panose="020B0604020202020204" pitchFamily="34" charset="0"/>
              <a:buChar char="•"/>
            </a:pPr>
            <a:endParaRPr lang="pl-PL" sz="3600" b="0" dirty="0">
              <a:latin typeface="Calibri" panose="020F0502020204030204" pitchFamily="34" charset="0"/>
              <a:ea typeface="Calibri" panose="020F0502020204030204" pitchFamily="34" charset="0"/>
              <a:cs typeface="Times New Roman" panose="02020603050405020304" pitchFamily="18" charset="0"/>
            </a:endParaRPr>
          </a:p>
          <a:p>
            <a:pPr marL="457200" marR="0" lvl="1" indent="-285750" algn="just" fontAlgn="auto">
              <a:lnSpc>
                <a:spcPct val="107000"/>
              </a:lnSpc>
              <a:spcBef>
                <a:spcPts val="600"/>
              </a:spcBef>
              <a:spcAft>
                <a:spcPts val="600"/>
              </a:spcAft>
              <a:buClrTx/>
              <a:buSzTx/>
              <a:buFont typeface="Arial" panose="020B0604020202020204" pitchFamily="34" charset="0"/>
              <a:buChar char="•"/>
              <a:tabLst/>
              <a:defRPr/>
            </a:pPr>
            <a:r>
              <a:rPr lang="pl-PL" dirty="0">
                <a:solidFill>
                  <a:srgbClr val="0F3C74"/>
                </a:solidFill>
              </a:rPr>
              <a:t>Rozwiązania takie jak </a:t>
            </a:r>
            <a:r>
              <a:rPr lang="pl-PL" b="1" dirty="0">
                <a:solidFill>
                  <a:srgbClr val="0F3C74"/>
                </a:solidFill>
              </a:rPr>
              <a:t>e-recepta</a:t>
            </a:r>
            <a:r>
              <a:rPr lang="pl-PL" dirty="0">
                <a:solidFill>
                  <a:srgbClr val="0F3C74"/>
                </a:solidFill>
              </a:rPr>
              <a:t> oraz</a:t>
            </a:r>
            <a:r>
              <a:rPr lang="pl-PL" b="1" dirty="0">
                <a:solidFill>
                  <a:srgbClr val="0F3C74"/>
                </a:solidFill>
              </a:rPr>
              <a:t> e-skierowanie </a:t>
            </a:r>
            <a:r>
              <a:rPr lang="pl-PL" dirty="0">
                <a:solidFill>
                  <a:srgbClr val="0F3C74"/>
                </a:solidFill>
              </a:rPr>
              <a:t>w ramach platformy e-zdrowie, przyczyniają się do zwiększenia liczby udzielonych zdalnie świadczeń, ułatwiając pracę lekarzom, a pacjentom dając możliwość otrzymania e-recepty na niezbędne leki bez wychodzenia z domu. </a:t>
            </a:r>
          </a:p>
          <a:p>
            <a:pPr marL="457200" marR="0" lvl="1" indent="-285750" algn="just" fontAlgn="auto">
              <a:lnSpc>
                <a:spcPct val="107000"/>
              </a:lnSpc>
              <a:spcBef>
                <a:spcPts val="600"/>
              </a:spcBef>
              <a:spcAft>
                <a:spcPts val="600"/>
              </a:spcAft>
              <a:buClrTx/>
              <a:buSzTx/>
              <a:buFont typeface="Arial" panose="020B0604020202020204" pitchFamily="34" charset="0"/>
              <a:buChar char="•"/>
              <a:tabLst/>
              <a:defRPr/>
            </a:pPr>
            <a:r>
              <a:rPr lang="pl-PL" dirty="0">
                <a:solidFill>
                  <a:srgbClr val="0F3C74"/>
                </a:solidFill>
              </a:rPr>
              <a:t>Internetowe Konto Pacjenta – usługa udostępniająca indywidualne informacje o zdrowiu dla pacjentów i ich bliskich</a:t>
            </a:r>
          </a:p>
          <a:p>
            <a:pPr marL="457200" marR="0" lvl="1" indent="-285750" algn="just" fontAlgn="auto">
              <a:lnSpc>
                <a:spcPct val="107000"/>
              </a:lnSpc>
              <a:spcBef>
                <a:spcPts val="600"/>
              </a:spcBef>
              <a:spcAft>
                <a:spcPts val="600"/>
              </a:spcAft>
              <a:buClrTx/>
              <a:buSzTx/>
              <a:buFont typeface="Arial" panose="020B0604020202020204" pitchFamily="34" charset="0"/>
              <a:buChar char="•"/>
              <a:tabLst/>
              <a:defRPr/>
            </a:pPr>
            <a:r>
              <a:rPr lang="pl-PL" dirty="0">
                <a:solidFill>
                  <a:srgbClr val="0F3C74"/>
                </a:solidFill>
              </a:rPr>
              <a:t>Raportowanie zdarzeń medycznych (od 1 lipca 2021 r.) Zdarzenie Medyczne należy rozumieć świadczenie zdrowotne, zawierające informacje o zrealizowanych oraz dokonanych, rozpoznanych procedurach medycznych, przekazanych przez Podmiot Leczniczy (zarówno publiczny, jak i prywatny).</a:t>
            </a:r>
          </a:p>
          <a:p>
            <a:pPr marL="457200" marR="0" lvl="1" indent="-285750" algn="just" fontAlgn="auto">
              <a:lnSpc>
                <a:spcPct val="107000"/>
              </a:lnSpc>
              <a:spcBef>
                <a:spcPts val="600"/>
              </a:spcBef>
              <a:spcAft>
                <a:spcPts val="600"/>
              </a:spcAft>
              <a:buClrTx/>
              <a:buSzTx/>
              <a:buFont typeface="Arial" panose="020B0604020202020204" pitchFamily="34" charset="0"/>
              <a:buChar char="•"/>
              <a:tabLst/>
              <a:defRPr/>
            </a:pPr>
            <a:r>
              <a:rPr lang="pl-PL" dirty="0">
                <a:solidFill>
                  <a:srgbClr val="0F3C74"/>
                </a:solidFill>
              </a:rPr>
              <a:t>Wymiana EDM - wymiana indeksów za pośrednictwem Systemu Informacji Medycznej od 1 lipca 2021 r. </a:t>
            </a:r>
          </a:p>
          <a:p>
            <a:pPr marL="457200" marR="0" lvl="1" indent="-285750" algn="just" fontAlgn="auto">
              <a:lnSpc>
                <a:spcPct val="107000"/>
              </a:lnSpc>
              <a:spcBef>
                <a:spcPts val="600"/>
              </a:spcBef>
              <a:spcAft>
                <a:spcPts val="600"/>
              </a:spcAft>
              <a:buClrTx/>
              <a:buSzTx/>
              <a:buFont typeface="Arial" panose="020B0604020202020204" pitchFamily="34" charset="0"/>
              <a:buChar char="•"/>
              <a:tabLst/>
              <a:defRPr/>
            </a:pPr>
            <a:r>
              <a:rPr lang="pl-PL" dirty="0">
                <a:solidFill>
                  <a:srgbClr val="0F3C74"/>
                </a:solidFill>
              </a:rPr>
              <a:t>Realizacja projektu </a:t>
            </a:r>
            <a:r>
              <a:rPr lang="pl-PL" dirty="0" err="1">
                <a:solidFill>
                  <a:srgbClr val="0F3C74"/>
                </a:solidFill>
              </a:rPr>
              <a:t>telemedycznego</a:t>
            </a:r>
            <a:r>
              <a:rPr lang="pl-PL" dirty="0">
                <a:solidFill>
                  <a:srgbClr val="0F3C74"/>
                </a:solidFill>
              </a:rPr>
              <a:t> w ramach Norweskiego Mechanizmu Finansowego 2014-2021 – możliwe poszerzenie finansowania wybranych procedur ze środków publicznych w przyszłości</a:t>
            </a:r>
          </a:p>
          <a:p>
            <a:pPr marL="457200" marR="0" lvl="1" indent="-285750" algn="just" fontAlgn="auto">
              <a:lnSpc>
                <a:spcPct val="107000"/>
              </a:lnSpc>
              <a:spcBef>
                <a:spcPts val="600"/>
              </a:spcBef>
              <a:spcAft>
                <a:spcPts val="600"/>
              </a:spcAft>
              <a:buClrTx/>
              <a:buSzTx/>
              <a:buFont typeface="Arial" panose="020B0604020202020204" pitchFamily="34" charset="0"/>
              <a:buChar char="•"/>
              <a:tabLst/>
              <a:defRPr/>
            </a:pPr>
            <a:endParaRPr lang="pl-PL" dirty="0">
              <a:solidFill>
                <a:srgbClr val="0F3C74"/>
              </a:solidFill>
            </a:endParaRPr>
          </a:p>
        </p:txBody>
      </p:sp>
      <p:pic>
        <p:nvPicPr>
          <p:cNvPr id="9" name="Picture 2" descr="Intranet">
            <a:extLst>
              <a:ext uri="{FF2B5EF4-FFF2-40B4-BE49-F238E27FC236}">
                <a16:creationId xmlns:a16="http://schemas.microsoft.com/office/drawing/2014/main" id="{76C9BAB7-7185-4B12-938C-D5C2AD3BCB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061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051741" y="2175124"/>
            <a:ext cx="22069523" cy="1661993"/>
          </a:xfrm>
        </p:spPr>
        <p:txBody>
          <a:bodyPr/>
          <a:lstStyle/>
          <a:p>
            <a:pPr algn="ctr"/>
            <a:br>
              <a:rPr lang="pl-PL" sz="3600" b="1" dirty="0">
                <a:solidFill>
                  <a:srgbClr val="2F5496"/>
                </a:solidFill>
                <a:effectLst/>
                <a:latin typeface="+mn-lt"/>
                <a:ea typeface="Calibri" panose="020F0502020204030204" pitchFamily="34" charset="0"/>
                <a:cs typeface="Calibri" panose="020F0502020204030204" pitchFamily="34" charset="0"/>
              </a:rPr>
            </a:br>
            <a:r>
              <a:rPr lang="pl-PL" sz="3600" dirty="0">
                <a:solidFill>
                  <a:srgbClr val="2F5496"/>
                </a:solidFill>
                <a:latin typeface="Calibri" panose="020F0502020204030204" pitchFamily="34" charset="0"/>
                <a:cs typeface="Calibri" panose="020F0502020204030204" pitchFamily="34" charset="0"/>
              </a:rPr>
              <a:t>e-zdrowie w Polsce</a:t>
            </a:r>
            <a:br>
              <a:rPr lang="en-GB" sz="3600" dirty="0">
                <a:solidFill>
                  <a:srgbClr val="2F5496"/>
                </a:solidFill>
                <a:latin typeface="+mn-lt"/>
                <a:cs typeface="Calibri" panose="020F0502020204030204" pitchFamily="34" charset="0"/>
              </a:rPr>
            </a:br>
            <a:endParaRPr lang="en-GB" sz="3600" dirty="0">
              <a:solidFill>
                <a:srgbClr val="2F5496"/>
              </a:solidFill>
              <a:latin typeface="+mn-lt"/>
              <a:cs typeface="Calibri" panose="020F0502020204030204" pitchFamily="34" charset="0"/>
            </a:endParaRPr>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3"/>
          <a:stretch>
            <a:fillRect/>
          </a:stretch>
        </p:blipFill>
        <p:spPr>
          <a:xfrm>
            <a:off x="14379016" y="1065135"/>
            <a:ext cx="3972050" cy="1082272"/>
          </a:xfrm>
          <a:prstGeom prst="rect">
            <a:avLst/>
          </a:prstGeom>
        </p:spPr>
      </p:pic>
      <p:sp>
        <p:nvSpPr>
          <p:cNvPr id="3" name="Prostokąt: zaokrąglone rogi 2">
            <a:extLst>
              <a:ext uri="{FF2B5EF4-FFF2-40B4-BE49-F238E27FC236}">
                <a16:creationId xmlns:a16="http://schemas.microsoft.com/office/drawing/2014/main" id="{8A5E10BE-AB4C-42D2-AB43-965191332D25}"/>
              </a:ext>
            </a:extLst>
          </p:cNvPr>
          <p:cNvSpPr/>
          <p:nvPr/>
        </p:nvSpPr>
        <p:spPr>
          <a:xfrm>
            <a:off x="893616" y="3835067"/>
            <a:ext cx="8038328" cy="138964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pl-PL" dirty="0">
                <a:solidFill>
                  <a:schemeClr val="bg1"/>
                </a:solidFill>
              </a:rPr>
              <a:t>e-skierowanie i e-recepta</a:t>
            </a:r>
          </a:p>
        </p:txBody>
      </p:sp>
      <p:sp>
        <p:nvSpPr>
          <p:cNvPr id="10" name="Prostokąt: zaokrąglone rogi 9">
            <a:extLst>
              <a:ext uri="{FF2B5EF4-FFF2-40B4-BE49-F238E27FC236}">
                <a16:creationId xmlns:a16="http://schemas.microsoft.com/office/drawing/2014/main" id="{A3134A45-9250-4C20-9EA8-CF4484570FF0}"/>
              </a:ext>
            </a:extLst>
          </p:cNvPr>
          <p:cNvSpPr/>
          <p:nvPr/>
        </p:nvSpPr>
        <p:spPr>
          <a:xfrm>
            <a:off x="893616" y="6111669"/>
            <a:ext cx="8038328" cy="1079728"/>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e-wizyta</a:t>
            </a:r>
          </a:p>
        </p:txBody>
      </p:sp>
      <p:sp>
        <p:nvSpPr>
          <p:cNvPr id="12" name="Prostokąt: zaokrąglone rogi 11">
            <a:extLst>
              <a:ext uri="{FF2B5EF4-FFF2-40B4-BE49-F238E27FC236}">
                <a16:creationId xmlns:a16="http://schemas.microsoft.com/office/drawing/2014/main" id="{D99A663A-0B76-427B-99C4-0AF39CF2D6DB}"/>
              </a:ext>
            </a:extLst>
          </p:cNvPr>
          <p:cNvSpPr/>
          <p:nvPr/>
        </p:nvSpPr>
        <p:spPr>
          <a:xfrm>
            <a:off x="12190412" y="5755718"/>
            <a:ext cx="11771357" cy="221262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marR="0" algn="ctr" fontAlgn="auto">
              <a:lnSpc>
                <a:spcPct val="107000"/>
              </a:lnSpc>
              <a:spcBef>
                <a:spcPts val="0"/>
              </a:spcBef>
              <a:spcAft>
                <a:spcPts val="800"/>
              </a:spcAft>
              <a:buClrTx/>
              <a:buSzTx/>
              <a:tabLst/>
              <a:defRPr/>
            </a:pPr>
            <a:r>
              <a:rPr lang="pl-PL" dirty="0">
                <a:solidFill>
                  <a:srgbClr val="0F3C74"/>
                </a:solidFill>
              </a:rPr>
              <a:t>Aż 1/3 Polaków w czasie pierwszej fali pandemii skorzystała z usług </a:t>
            </a:r>
            <a:r>
              <a:rPr lang="pl-PL" dirty="0" err="1">
                <a:solidFill>
                  <a:srgbClr val="0F3C74"/>
                </a:solidFill>
              </a:rPr>
              <a:t>telemedycznych</a:t>
            </a:r>
            <a:r>
              <a:rPr lang="pl-PL" dirty="0">
                <a:solidFill>
                  <a:srgbClr val="0F3C74"/>
                </a:solidFill>
              </a:rPr>
              <a:t>. W podstawowej opiece zdrowotnej 80 proc. porad odbywało się zdalnie.</a:t>
            </a:r>
          </a:p>
        </p:txBody>
      </p:sp>
      <p:sp>
        <p:nvSpPr>
          <p:cNvPr id="13" name="Prostokąt: zaokrąglone rogi 12">
            <a:extLst>
              <a:ext uri="{FF2B5EF4-FFF2-40B4-BE49-F238E27FC236}">
                <a16:creationId xmlns:a16="http://schemas.microsoft.com/office/drawing/2014/main" id="{550668EC-6538-4B60-A98B-ED872553C88D}"/>
              </a:ext>
            </a:extLst>
          </p:cNvPr>
          <p:cNvSpPr/>
          <p:nvPr/>
        </p:nvSpPr>
        <p:spPr>
          <a:xfrm>
            <a:off x="893616" y="8367096"/>
            <a:ext cx="8038329" cy="12600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Internetowe Konto Pacjenta</a:t>
            </a:r>
          </a:p>
        </p:txBody>
      </p:sp>
      <p:sp>
        <p:nvSpPr>
          <p:cNvPr id="15" name="Prostokąt: zaokrąglone rogi 14">
            <a:extLst>
              <a:ext uri="{FF2B5EF4-FFF2-40B4-BE49-F238E27FC236}">
                <a16:creationId xmlns:a16="http://schemas.microsoft.com/office/drawing/2014/main" id="{522D681E-C7BC-4450-8724-2E67141A0893}"/>
              </a:ext>
            </a:extLst>
          </p:cNvPr>
          <p:cNvSpPr/>
          <p:nvPr/>
        </p:nvSpPr>
        <p:spPr>
          <a:xfrm>
            <a:off x="12190412" y="8457232"/>
            <a:ext cx="11771357" cy="1619999"/>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dirty="0">
                <a:solidFill>
                  <a:srgbClr val="0F3C74"/>
                </a:solidFill>
              </a:rPr>
              <a:t>Do 15 października 2021 r. liczba Internetowych Kont Pacjenta to ponad 12,5 mln (w 2019 r. niecały 1 mln).</a:t>
            </a:r>
          </a:p>
        </p:txBody>
      </p:sp>
      <p:sp>
        <p:nvSpPr>
          <p:cNvPr id="16" name="Prostokąt: zaokrąglone rogi 15">
            <a:extLst>
              <a:ext uri="{FF2B5EF4-FFF2-40B4-BE49-F238E27FC236}">
                <a16:creationId xmlns:a16="http://schemas.microsoft.com/office/drawing/2014/main" id="{10637001-4736-4B68-8044-8B917CBE7A75}"/>
              </a:ext>
            </a:extLst>
          </p:cNvPr>
          <p:cNvSpPr/>
          <p:nvPr/>
        </p:nvSpPr>
        <p:spPr>
          <a:xfrm>
            <a:off x="893616" y="10500673"/>
            <a:ext cx="8038330" cy="2012061"/>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sz="3600" dirty="0">
                <a:latin typeface="+mj-lt"/>
                <a:ea typeface="Calibri" panose="020F0502020204030204" pitchFamily="34" charset="0"/>
                <a:cs typeface="Calibri" panose="020F0502020204030204" pitchFamily="34" charset="0"/>
              </a:rPr>
              <a:t>r</a:t>
            </a:r>
            <a:r>
              <a:rPr lang="pl-PL" sz="3600" b="0" dirty="0">
                <a:latin typeface="+mj-lt"/>
                <a:ea typeface="Calibri" panose="020F0502020204030204" pitchFamily="34" charset="0"/>
                <a:cs typeface="Calibri" panose="020F0502020204030204" pitchFamily="34" charset="0"/>
              </a:rPr>
              <a:t>ealizacja projektu</a:t>
            </a:r>
            <a:r>
              <a:rPr lang="pl-PL" sz="3600" dirty="0">
                <a:solidFill>
                  <a:srgbClr val="0070C0"/>
                </a:solidFill>
                <a:latin typeface="+mj-lt"/>
                <a:ea typeface="Calibri" panose="020F0502020204030204" pitchFamily="34" charset="0"/>
                <a:cs typeface="Calibri" panose="020F0502020204030204" pitchFamily="34" charset="0"/>
              </a:rPr>
              <a:t> </a:t>
            </a:r>
            <a:r>
              <a:rPr lang="pl-PL" sz="3600" b="0" dirty="0">
                <a:latin typeface="+mj-lt"/>
                <a:ea typeface="Calibri" panose="020F0502020204030204" pitchFamily="34" charset="0"/>
                <a:cs typeface="Calibri" panose="020F0502020204030204" pitchFamily="34" charset="0"/>
              </a:rPr>
              <a:t>w ramach Norweskiego Mechanizmu Finansowego 2014-2021 </a:t>
            </a:r>
            <a:endParaRPr lang="pl-PL" dirty="0">
              <a:solidFill>
                <a:schemeClr val="bg1"/>
              </a:solidFill>
              <a:latin typeface="+mj-lt"/>
            </a:endParaRPr>
          </a:p>
        </p:txBody>
      </p:sp>
      <p:sp>
        <p:nvSpPr>
          <p:cNvPr id="18" name="Prostokąt: zaokrąglone rogi 17">
            <a:extLst>
              <a:ext uri="{FF2B5EF4-FFF2-40B4-BE49-F238E27FC236}">
                <a16:creationId xmlns:a16="http://schemas.microsoft.com/office/drawing/2014/main" id="{081C0021-5ECC-49B2-9750-9158AB071E26}"/>
              </a:ext>
            </a:extLst>
          </p:cNvPr>
          <p:cNvSpPr/>
          <p:nvPr/>
        </p:nvSpPr>
        <p:spPr>
          <a:xfrm>
            <a:off x="12133748" y="10566120"/>
            <a:ext cx="11884683" cy="2083158"/>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lvl="0" algn="ctr"/>
            <a:r>
              <a:rPr lang="pl-PL" dirty="0">
                <a:solidFill>
                  <a:srgbClr val="0F3C74"/>
                </a:solidFill>
              </a:rPr>
              <a:t>Planowane opracowanie 7 modeli telemedycznych: kardiologia, geriatria, psychiatria, położnictwo, diabetologia, opieka paliatywna, choroby przewlekłe</a:t>
            </a:r>
          </a:p>
        </p:txBody>
      </p:sp>
      <p:sp>
        <p:nvSpPr>
          <p:cNvPr id="22" name="Strzałka: w prawo 21">
            <a:extLst>
              <a:ext uri="{FF2B5EF4-FFF2-40B4-BE49-F238E27FC236}">
                <a16:creationId xmlns:a16="http://schemas.microsoft.com/office/drawing/2014/main" id="{185DEF87-3FAA-4BA8-AD4A-C75F7D491EFC}"/>
              </a:ext>
            </a:extLst>
          </p:cNvPr>
          <p:cNvSpPr/>
          <p:nvPr/>
        </p:nvSpPr>
        <p:spPr>
          <a:xfrm>
            <a:off x="9448403" y="4021821"/>
            <a:ext cx="2112226" cy="1079728"/>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4" name="Prostokąt: zaokrąglone rogi 23">
            <a:extLst>
              <a:ext uri="{FF2B5EF4-FFF2-40B4-BE49-F238E27FC236}">
                <a16:creationId xmlns:a16="http://schemas.microsoft.com/office/drawing/2014/main" id="{D08D181A-6D72-4F8C-A4CE-4AAED62B8C19}"/>
              </a:ext>
            </a:extLst>
          </p:cNvPr>
          <p:cNvSpPr/>
          <p:nvPr/>
        </p:nvSpPr>
        <p:spPr>
          <a:xfrm>
            <a:off x="12190412" y="3711904"/>
            <a:ext cx="11771357" cy="16200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lnSpc>
                <a:spcPct val="107000"/>
              </a:lnSpc>
              <a:spcAft>
                <a:spcPts val="800"/>
              </a:spcAft>
              <a:defRPr/>
            </a:pPr>
            <a:r>
              <a:rPr lang="pl-PL" dirty="0">
                <a:solidFill>
                  <a:srgbClr val="0F3C74"/>
                </a:solidFill>
              </a:rPr>
              <a:t>Do 15 października 2021 r. wystawiono ponad 763 mln e-recept, ponad 100 mln e-skierowań.</a:t>
            </a:r>
          </a:p>
        </p:txBody>
      </p:sp>
      <p:pic>
        <p:nvPicPr>
          <p:cNvPr id="23" name="Picture 2" descr="Intranet">
            <a:extLst>
              <a:ext uri="{FF2B5EF4-FFF2-40B4-BE49-F238E27FC236}">
                <a16:creationId xmlns:a16="http://schemas.microsoft.com/office/drawing/2014/main" id="{86E4AF44-1A6E-4F2D-BC71-1A2862E146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
        <p:nvSpPr>
          <p:cNvPr id="25" name="Strzałka: w prawo 24">
            <a:extLst>
              <a:ext uri="{FF2B5EF4-FFF2-40B4-BE49-F238E27FC236}">
                <a16:creationId xmlns:a16="http://schemas.microsoft.com/office/drawing/2014/main" id="{07649C02-667A-4B1E-811C-DF088F7CEA9D}"/>
              </a:ext>
            </a:extLst>
          </p:cNvPr>
          <p:cNvSpPr/>
          <p:nvPr/>
        </p:nvSpPr>
        <p:spPr>
          <a:xfrm>
            <a:off x="9448403" y="6111669"/>
            <a:ext cx="2112226" cy="1079728"/>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6" name="Strzałka: w prawo 25">
            <a:extLst>
              <a:ext uri="{FF2B5EF4-FFF2-40B4-BE49-F238E27FC236}">
                <a16:creationId xmlns:a16="http://schemas.microsoft.com/office/drawing/2014/main" id="{DD31814A-7331-4DB1-8A46-5EB850D76D91}"/>
              </a:ext>
            </a:extLst>
          </p:cNvPr>
          <p:cNvSpPr/>
          <p:nvPr/>
        </p:nvSpPr>
        <p:spPr>
          <a:xfrm>
            <a:off x="9448403" y="8457232"/>
            <a:ext cx="2112226" cy="1079728"/>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
        <p:nvSpPr>
          <p:cNvPr id="28" name="Strzałka: w prawo 27">
            <a:extLst>
              <a:ext uri="{FF2B5EF4-FFF2-40B4-BE49-F238E27FC236}">
                <a16:creationId xmlns:a16="http://schemas.microsoft.com/office/drawing/2014/main" id="{4A82BB4D-5480-4DA1-A8BC-48255354A6A8}"/>
              </a:ext>
            </a:extLst>
          </p:cNvPr>
          <p:cNvSpPr/>
          <p:nvPr/>
        </p:nvSpPr>
        <p:spPr>
          <a:xfrm>
            <a:off x="9448403" y="10907353"/>
            <a:ext cx="2112226" cy="1079728"/>
          </a:xfrm>
          <a:prstGeom prst="rightArrow">
            <a:avLst/>
          </a:prstGeom>
          <a:solidFill>
            <a:schemeClr val="accent1">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313661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051741" y="2175124"/>
            <a:ext cx="22069523" cy="1661993"/>
          </a:xfrm>
        </p:spPr>
        <p:txBody>
          <a:bodyPr/>
          <a:lstStyle/>
          <a:p>
            <a:pPr algn="ctr"/>
            <a:br>
              <a:rPr lang="pl-PL" sz="3600" b="1" dirty="0">
                <a:solidFill>
                  <a:srgbClr val="2F5496"/>
                </a:solidFill>
                <a:effectLst/>
                <a:latin typeface="+mn-lt"/>
                <a:ea typeface="Calibri" panose="020F0502020204030204" pitchFamily="34" charset="0"/>
                <a:cs typeface="Calibri" panose="020F0502020204030204" pitchFamily="34" charset="0"/>
              </a:rPr>
            </a:br>
            <a:r>
              <a:rPr lang="pl-PL" sz="36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Domowa Opieka Medyczna – platforma </a:t>
            </a:r>
            <a:r>
              <a:rPr lang="pl-PL" sz="3600" b="1" dirty="0" err="1">
                <a:solidFill>
                  <a:srgbClr val="2F5496"/>
                </a:solidFill>
                <a:effectLst/>
                <a:latin typeface="Calibri" panose="020F0502020204030204" pitchFamily="34" charset="0"/>
                <a:ea typeface="Calibri" panose="020F0502020204030204" pitchFamily="34" charset="0"/>
                <a:cs typeface="Calibri" panose="020F0502020204030204" pitchFamily="34" charset="0"/>
              </a:rPr>
              <a:t>telemedyczna</a:t>
            </a:r>
            <a:br>
              <a:rPr lang="en-GB" sz="3600" dirty="0">
                <a:solidFill>
                  <a:srgbClr val="2F5496"/>
                </a:solidFill>
                <a:latin typeface="+mn-lt"/>
                <a:cs typeface="Calibri" panose="020F0502020204030204" pitchFamily="34" charset="0"/>
              </a:rPr>
            </a:br>
            <a:endParaRPr lang="en-GB" sz="3600" dirty="0">
              <a:solidFill>
                <a:srgbClr val="2F5496"/>
              </a:solidFill>
              <a:latin typeface="+mn-lt"/>
              <a:cs typeface="Calibri" panose="020F0502020204030204" pitchFamily="34" charset="0"/>
            </a:endParaRPr>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4"/>
          <a:stretch>
            <a:fillRect/>
          </a:stretch>
        </p:blipFill>
        <p:spPr>
          <a:xfrm>
            <a:off x="14379016" y="1065135"/>
            <a:ext cx="3972050" cy="1082272"/>
          </a:xfrm>
          <a:prstGeom prst="rect">
            <a:avLst/>
          </a:prstGeom>
        </p:spPr>
      </p:pic>
      <p:sp>
        <p:nvSpPr>
          <p:cNvPr id="12" name="Prostokąt: zaokrąglone rogi 11">
            <a:extLst>
              <a:ext uri="{FF2B5EF4-FFF2-40B4-BE49-F238E27FC236}">
                <a16:creationId xmlns:a16="http://schemas.microsoft.com/office/drawing/2014/main" id="{D99A663A-0B76-427B-99C4-0AF39CF2D6DB}"/>
              </a:ext>
            </a:extLst>
          </p:cNvPr>
          <p:cNvSpPr/>
          <p:nvPr/>
        </p:nvSpPr>
        <p:spPr>
          <a:xfrm>
            <a:off x="8686799" y="3658407"/>
            <a:ext cx="15046372" cy="2895533"/>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lnSpc>
                <a:spcPct val="107000"/>
              </a:lnSpc>
              <a:spcAft>
                <a:spcPts val="800"/>
              </a:spcAft>
              <a:defRPr/>
            </a:pPr>
            <a:r>
              <a:rPr lang="pl-PL" sz="3200" b="1" dirty="0">
                <a:solidFill>
                  <a:srgbClr val="0F3C74"/>
                </a:solidFill>
              </a:rPr>
              <a:t>System zdalnego monitoringu pacjentów z COVID-19 (11.2020 r.)</a:t>
            </a:r>
          </a:p>
          <a:p>
            <a:pPr algn="ctr">
              <a:lnSpc>
                <a:spcPct val="107000"/>
              </a:lnSpc>
              <a:spcAft>
                <a:spcPts val="800"/>
              </a:spcAft>
              <a:defRPr/>
            </a:pPr>
            <a:r>
              <a:rPr lang="pl-PL" sz="3200" dirty="0">
                <a:solidFill>
                  <a:srgbClr val="0F3C74"/>
                </a:solidFill>
              </a:rPr>
              <a:t>Program wykorzystuje </a:t>
            </a:r>
            <a:r>
              <a:rPr lang="pl-PL" sz="3200" dirty="0" err="1">
                <a:solidFill>
                  <a:srgbClr val="0F3C74"/>
                </a:solidFill>
              </a:rPr>
              <a:t>pulsoksymetr</a:t>
            </a:r>
            <a:r>
              <a:rPr lang="pl-PL" sz="3200" dirty="0">
                <a:solidFill>
                  <a:srgbClr val="0F3C74"/>
                </a:solidFill>
              </a:rPr>
              <a:t> jako narzędzie diagnostyczne oraz aplikację DOM do przekazywania i monitoringu danych pacjentów (także dostęp do wyników badań)</a:t>
            </a:r>
          </a:p>
        </p:txBody>
      </p:sp>
      <p:sp>
        <p:nvSpPr>
          <p:cNvPr id="16" name="Prostokąt: zaokrąglone rogi 15">
            <a:extLst>
              <a:ext uri="{FF2B5EF4-FFF2-40B4-BE49-F238E27FC236}">
                <a16:creationId xmlns:a16="http://schemas.microsoft.com/office/drawing/2014/main" id="{10637001-4736-4B68-8044-8B917CBE7A75}"/>
              </a:ext>
            </a:extLst>
          </p:cNvPr>
          <p:cNvSpPr/>
          <p:nvPr/>
        </p:nvSpPr>
        <p:spPr>
          <a:xfrm>
            <a:off x="3429000" y="3545985"/>
            <a:ext cx="5257799" cy="3007955"/>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Platforma </a:t>
            </a:r>
            <a:r>
              <a:rPr lang="pl-PL" dirty="0" err="1">
                <a:solidFill>
                  <a:schemeClr val="bg1"/>
                </a:solidFill>
              </a:rPr>
              <a:t>telemedyczna</a:t>
            </a:r>
            <a:r>
              <a:rPr lang="pl-PL" dirty="0">
                <a:solidFill>
                  <a:schemeClr val="bg1"/>
                </a:solidFill>
              </a:rPr>
              <a:t> Domowa Opieka Medyczna (DOM)</a:t>
            </a:r>
          </a:p>
        </p:txBody>
      </p:sp>
      <p:pic>
        <p:nvPicPr>
          <p:cNvPr id="23" name="Picture 2" descr="Intranet">
            <a:extLst>
              <a:ext uri="{FF2B5EF4-FFF2-40B4-BE49-F238E27FC236}">
                <a16:creationId xmlns:a16="http://schemas.microsoft.com/office/drawing/2014/main" id="{86E4AF44-1A6E-4F2D-BC71-1A2862E146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pic>
        <p:nvPicPr>
          <p:cNvPr id="7" name="Obraz 6">
            <a:extLst>
              <a:ext uri="{FF2B5EF4-FFF2-40B4-BE49-F238E27FC236}">
                <a16:creationId xmlns:a16="http://schemas.microsoft.com/office/drawing/2014/main" id="{C152EABE-2D49-418B-9190-1649933C0D5C}"/>
              </a:ext>
            </a:extLst>
          </p:cNvPr>
          <p:cNvPicPr>
            <a:picLocks noChangeAspect="1"/>
          </p:cNvPicPr>
          <p:nvPr/>
        </p:nvPicPr>
        <p:blipFill>
          <a:blip r:embed="rId6"/>
          <a:stretch>
            <a:fillRect/>
          </a:stretch>
        </p:blipFill>
        <p:spPr>
          <a:xfrm>
            <a:off x="280555" y="3545985"/>
            <a:ext cx="2886075" cy="3000375"/>
          </a:xfrm>
          <a:prstGeom prst="rect">
            <a:avLst/>
          </a:prstGeom>
        </p:spPr>
      </p:pic>
      <p:sp>
        <p:nvSpPr>
          <p:cNvPr id="18" name="Prostokąt: zaokrąglone rogi 17">
            <a:extLst>
              <a:ext uri="{FF2B5EF4-FFF2-40B4-BE49-F238E27FC236}">
                <a16:creationId xmlns:a16="http://schemas.microsoft.com/office/drawing/2014/main" id="{44A3CB84-B0EF-4A61-BCB5-10586CC7AC1C}"/>
              </a:ext>
            </a:extLst>
          </p:cNvPr>
          <p:cNvSpPr/>
          <p:nvPr/>
        </p:nvSpPr>
        <p:spPr>
          <a:xfrm>
            <a:off x="3429000" y="6857206"/>
            <a:ext cx="5257799" cy="3007955"/>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Pilotaż programu </a:t>
            </a:r>
          </a:p>
          <a:p>
            <a:pPr algn="ctr"/>
            <a:r>
              <a:rPr lang="pl-PL" b="1" dirty="0">
                <a:solidFill>
                  <a:schemeClr val="bg1"/>
                </a:solidFill>
              </a:rPr>
              <a:t>e-stetoskop </a:t>
            </a:r>
          </a:p>
          <a:p>
            <a:pPr algn="ctr"/>
            <a:r>
              <a:rPr lang="pl-PL" dirty="0">
                <a:solidFill>
                  <a:schemeClr val="bg1"/>
                </a:solidFill>
              </a:rPr>
              <a:t>(w ramach DOM)</a:t>
            </a:r>
          </a:p>
        </p:txBody>
      </p:sp>
      <p:sp>
        <p:nvSpPr>
          <p:cNvPr id="19" name="Prostokąt: zaokrąglone rogi 18">
            <a:extLst>
              <a:ext uri="{FF2B5EF4-FFF2-40B4-BE49-F238E27FC236}">
                <a16:creationId xmlns:a16="http://schemas.microsoft.com/office/drawing/2014/main" id="{6979A416-9AFB-46C0-8521-F8432CDA29D7}"/>
              </a:ext>
            </a:extLst>
          </p:cNvPr>
          <p:cNvSpPr/>
          <p:nvPr/>
        </p:nvSpPr>
        <p:spPr>
          <a:xfrm>
            <a:off x="3429000" y="10168427"/>
            <a:ext cx="5257799" cy="2686368"/>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Pilotaż programu </a:t>
            </a:r>
          </a:p>
          <a:p>
            <a:pPr algn="ctr"/>
            <a:r>
              <a:rPr lang="pl-PL" b="1" dirty="0">
                <a:solidFill>
                  <a:schemeClr val="bg1"/>
                </a:solidFill>
              </a:rPr>
              <a:t>opaski </a:t>
            </a:r>
            <a:r>
              <a:rPr lang="pl-PL" b="1" dirty="0" err="1">
                <a:solidFill>
                  <a:schemeClr val="bg1"/>
                </a:solidFill>
              </a:rPr>
              <a:t>telemedyczne</a:t>
            </a:r>
            <a:endParaRPr lang="pl-PL" b="1" dirty="0">
              <a:solidFill>
                <a:schemeClr val="bg1"/>
              </a:solidFill>
            </a:endParaRPr>
          </a:p>
          <a:p>
            <a:pPr algn="ctr"/>
            <a:r>
              <a:rPr lang="pl-PL" dirty="0">
                <a:solidFill>
                  <a:schemeClr val="bg1"/>
                </a:solidFill>
              </a:rPr>
              <a:t>(w ramach DOM)</a:t>
            </a:r>
          </a:p>
        </p:txBody>
      </p:sp>
      <p:sp>
        <p:nvSpPr>
          <p:cNvPr id="20" name="Prostokąt: zaokrąglone rogi 19">
            <a:extLst>
              <a:ext uri="{FF2B5EF4-FFF2-40B4-BE49-F238E27FC236}">
                <a16:creationId xmlns:a16="http://schemas.microsoft.com/office/drawing/2014/main" id="{C3A0BAC5-4FB0-44E9-AD63-E9BED4672BF1}"/>
              </a:ext>
            </a:extLst>
          </p:cNvPr>
          <p:cNvSpPr/>
          <p:nvPr/>
        </p:nvSpPr>
        <p:spPr>
          <a:xfrm>
            <a:off x="8686799" y="6879569"/>
            <a:ext cx="15046372" cy="3007956"/>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sz="3200" b="1" dirty="0">
                <a:solidFill>
                  <a:srgbClr val="0F3C74"/>
                </a:solidFill>
              </a:rPr>
              <a:t>Wykorzystanie elektronicznych stetoskopów w ramach teleporad udzielanych przez lekarzy POZ (05.2021 r.)</a:t>
            </a:r>
          </a:p>
          <a:p>
            <a:pPr algn="ctr"/>
            <a:r>
              <a:rPr lang="pl-PL" sz="3200" dirty="0">
                <a:solidFill>
                  <a:srgbClr val="0F3C74"/>
                </a:solidFill>
              </a:rPr>
              <a:t>Program zakłada wykorzystanie elektronicznych stetoskopów w zdalnym badaniu pacjenta po przebyciu COVID-19 z współistniejącymi chorobami układu oddechowego.</a:t>
            </a:r>
          </a:p>
        </p:txBody>
      </p:sp>
      <p:sp>
        <p:nvSpPr>
          <p:cNvPr id="21" name="Prostokąt: zaokrąglone rogi 20">
            <a:extLst>
              <a:ext uri="{FF2B5EF4-FFF2-40B4-BE49-F238E27FC236}">
                <a16:creationId xmlns:a16="http://schemas.microsoft.com/office/drawing/2014/main" id="{4ECB016A-0C1A-4994-98C4-78F422118F90}"/>
              </a:ext>
            </a:extLst>
          </p:cNvPr>
          <p:cNvSpPr/>
          <p:nvPr/>
        </p:nvSpPr>
        <p:spPr>
          <a:xfrm>
            <a:off x="8686799" y="10048968"/>
            <a:ext cx="15046372" cy="292528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pl-PL" sz="3200" b="1" dirty="0">
                <a:solidFill>
                  <a:srgbClr val="0F3C74"/>
                </a:solidFill>
              </a:rPr>
              <a:t>Wykorzystanie opasek </a:t>
            </a:r>
            <a:r>
              <a:rPr lang="pl-PL" sz="3200" b="1" dirty="0" err="1">
                <a:solidFill>
                  <a:srgbClr val="0F3C74"/>
                </a:solidFill>
              </a:rPr>
              <a:t>telemedycznych</a:t>
            </a:r>
            <a:r>
              <a:rPr lang="pl-PL" sz="3200" b="1" dirty="0">
                <a:solidFill>
                  <a:srgbClr val="0F3C74"/>
                </a:solidFill>
              </a:rPr>
              <a:t> w ramach teleporad udzielanych przez lekarzy POZ (07.2021 r.)</a:t>
            </a:r>
          </a:p>
          <a:p>
            <a:pPr algn="ctr"/>
            <a:r>
              <a:rPr lang="pl-PL" sz="3200" dirty="0">
                <a:solidFill>
                  <a:srgbClr val="0F3C74"/>
                </a:solidFill>
              </a:rPr>
              <a:t>Program zakłada wykorzystanie opasek telemedycznych w warunkach domowych  do stałego pomiaru paramentów życiowych pacjenta, który przechorował COVID-19 oraz zapewnia możliwość zdalnego ich monitorowania.</a:t>
            </a:r>
          </a:p>
        </p:txBody>
      </p:sp>
      <p:pic>
        <p:nvPicPr>
          <p:cNvPr id="24" name="Obraz 23">
            <a:extLst>
              <a:ext uri="{FF2B5EF4-FFF2-40B4-BE49-F238E27FC236}">
                <a16:creationId xmlns:a16="http://schemas.microsoft.com/office/drawing/2014/main" id="{43DF5D9E-118E-499E-911B-7700F63F1D14}"/>
              </a:ext>
            </a:extLst>
          </p:cNvPr>
          <p:cNvPicPr>
            <a:picLocks noChangeAspect="1"/>
          </p:cNvPicPr>
          <p:nvPr/>
        </p:nvPicPr>
        <p:blipFill>
          <a:blip r:embed="rId7"/>
          <a:stretch>
            <a:fillRect/>
          </a:stretch>
        </p:blipFill>
        <p:spPr>
          <a:xfrm>
            <a:off x="0" y="7626089"/>
            <a:ext cx="3316875" cy="1657588"/>
          </a:xfrm>
          <a:prstGeom prst="rect">
            <a:avLst/>
          </a:prstGeom>
        </p:spPr>
      </p:pic>
    </p:spTree>
    <p:extLst>
      <p:ext uri="{BB962C8B-B14F-4D97-AF65-F5344CB8AC3E}">
        <p14:creationId xmlns:p14="http://schemas.microsoft.com/office/powerpoint/2010/main" val="177808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259559" y="2588024"/>
            <a:ext cx="21861705" cy="1107996"/>
          </a:xfrm>
        </p:spPr>
        <p:txBody>
          <a:bodyPr/>
          <a:lstStyle/>
          <a:p>
            <a:pPr algn="ctr"/>
            <a:br>
              <a:rPr lang="pl-PL" sz="3600" b="1" dirty="0">
                <a:solidFill>
                  <a:srgbClr val="2F5496"/>
                </a:solidFill>
                <a:effectLst/>
                <a:latin typeface="+mn-lt"/>
                <a:ea typeface="Calibri" panose="020F0502020204030204" pitchFamily="34" charset="0"/>
                <a:cs typeface="Calibri" panose="020F0502020204030204" pitchFamily="34" charset="0"/>
              </a:rPr>
            </a:br>
            <a:r>
              <a:rPr lang="pl-PL" sz="36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Platforma </a:t>
            </a:r>
            <a:r>
              <a:rPr lang="pl-PL" sz="3600" b="1" dirty="0" err="1">
                <a:solidFill>
                  <a:srgbClr val="2F5496"/>
                </a:solidFill>
                <a:effectLst/>
                <a:latin typeface="Calibri" panose="020F0502020204030204" pitchFamily="34" charset="0"/>
                <a:ea typeface="Calibri" panose="020F0502020204030204" pitchFamily="34" charset="0"/>
                <a:cs typeface="Calibri" panose="020F0502020204030204" pitchFamily="34" charset="0"/>
              </a:rPr>
              <a:t>telemedyczna</a:t>
            </a:r>
            <a:r>
              <a:rPr lang="pl-PL" sz="3600" b="1" dirty="0">
                <a:solidFill>
                  <a:srgbClr val="2F5496"/>
                </a:solidFill>
                <a:effectLst/>
                <a:latin typeface="Calibri" panose="020F0502020204030204" pitchFamily="34" charset="0"/>
                <a:ea typeface="Calibri" panose="020F0502020204030204" pitchFamily="34" charset="0"/>
                <a:cs typeface="Calibri" panose="020F0502020204030204" pitchFamily="34" charset="0"/>
              </a:rPr>
              <a:t> DOM - liczby</a:t>
            </a:r>
            <a:endParaRPr lang="en-GB" dirty="0"/>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3"/>
          <a:stretch>
            <a:fillRect/>
          </a:stretch>
        </p:blipFill>
        <p:spPr>
          <a:xfrm>
            <a:off x="14379016" y="1065135"/>
            <a:ext cx="3972050" cy="1082272"/>
          </a:xfrm>
          <a:prstGeom prst="rect">
            <a:avLst/>
          </a:prstGeom>
        </p:spPr>
      </p:pic>
      <p:pic>
        <p:nvPicPr>
          <p:cNvPr id="9" name="Picture 2" descr="Intranet">
            <a:extLst>
              <a:ext uri="{FF2B5EF4-FFF2-40B4-BE49-F238E27FC236}">
                <a16:creationId xmlns:a16="http://schemas.microsoft.com/office/drawing/2014/main" id="{76C9BAB7-7185-4B12-938C-D5C2AD3BCB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
        <p:nvSpPr>
          <p:cNvPr id="7" name="Prostokąt: zaokrąglone rogi 6">
            <a:extLst>
              <a:ext uri="{FF2B5EF4-FFF2-40B4-BE49-F238E27FC236}">
                <a16:creationId xmlns:a16="http://schemas.microsoft.com/office/drawing/2014/main" id="{9596A272-375E-481E-92D8-2E00C14100B9}"/>
              </a:ext>
            </a:extLst>
          </p:cNvPr>
          <p:cNvSpPr/>
          <p:nvPr/>
        </p:nvSpPr>
        <p:spPr>
          <a:xfrm>
            <a:off x="5409458" y="4240364"/>
            <a:ext cx="4936704" cy="321488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Pilotaż programu </a:t>
            </a:r>
          </a:p>
          <a:p>
            <a:pPr algn="ctr"/>
            <a:r>
              <a:rPr lang="pl-PL" dirty="0">
                <a:solidFill>
                  <a:schemeClr val="bg1"/>
                </a:solidFill>
              </a:rPr>
              <a:t>e-stetoskop </a:t>
            </a:r>
          </a:p>
          <a:p>
            <a:pPr algn="ctr"/>
            <a:r>
              <a:rPr lang="pl-PL" dirty="0">
                <a:solidFill>
                  <a:schemeClr val="bg1"/>
                </a:solidFill>
              </a:rPr>
              <a:t>(w ramach DOM)</a:t>
            </a:r>
          </a:p>
          <a:p>
            <a:pPr algn="ctr"/>
            <a:r>
              <a:rPr lang="pl-PL" sz="3200" dirty="0">
                <a:solidFill>
                  <a:schemeClr val="bg1"/>
                </a:solidFill>
              </a:rPr>
              <a:t>maj-listopad 2021</a:t>
            </a:r>
          </a:p>
        </p:txBody>
      </p:sp>
      <p:sp>
        <p:nvSpPr>
          <p:cNvPr id="13" name="Prostokąt: zaokrąglone rogi 12">
            <a:extLst>
              <a:ext uri="{FF2B5EF4-FFF2-40B4-BE49-F238E27FC236}">
                <a16:creationId xmlns:a16="http://schemas.microsoft.com/office/drawing/2014/main" id="{25A0FD9D-0CF4-49F7-B4AE-0E3A894AC42F}"/>
              </a:ext>
            </a:extLst>
          </p:cNvPr>
          <p:cNvSpPr/>
          <p:nvPr/>
        </p:nvSpPr>
        <p:spPr>
          <a:xfrm>
            <a:off x="5409458" y="8440022"/>
            <a:ext cx="4936704" cy="295062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pl-PL" dirty="0">
                <a:solidFill>
                  <a:schemeClr val="bg1"/>
                </a:solidFill>
              </a:rPr>
              <a:t>Pilotaż programu </a:t>
            </a:r>
          </a:p>
          <a:p>
            <a:pPr algn="ctr"/>
            <a:r>
              <a:rPr lang="pl-PL" dirty="0">
                <a:solidFill>
                  <a:schemeClr val="bg1"/>
                </a:solidFill>
              </a:rPr>
              <a:t>opaski </a:t>
            </a:r>
            <a:r>
              <a:rPr lang="pl-PL" dirty="0" err="1">
                <a:solidFill>
                  <a:schemeClr val="bg1"/>
                </a:solidFill>
              </a:rPr>
              <a:t>telemedyczne</a:t>
            </a:r>
            <a:endParaRPr lang="pl-PL" dirty="0">
              <a:solidFill>
                <a:schemeClr val="bg1"/>
              </a:solidFill>
            </a:endParaRPr>
          </a:p>
          <a:p>
            <a:pPr algn="ctr"/>
            <a:r>
              <a:rPr lang="pl-PL" dirty="0">
                <a:solidFill>
                  <a:schemeClr val="bg1"/>
                </a:solidFill>
              </a:rPr>
              <a:t>(w ramach DOM)</a:t>
            </a:r>
          </a:p>
          <a:p>
            <a:pPr algn="ctr"/>
            <a:r>
              <a:rPr lang="pl-PL" sz="3200" dirty="0">
                <a:solidFill>
                  <a:schemeClr val="bg1"/>
                </a:solidFill>
              </a:rPr>
              <a:t>lipiec-listopad 2021</a:t>
            </a:r>
          </a:p>
          <a:p>
            <a:pPr algn="ctr"/>
            <a:endParaRPr lang="pl-PL" dirty="0">
              <a:solidFill>
                <a:schemeClr val="bg1"/>
              </a:solidFill>
            </a:endParaRPr>
          </a:p>
        </p:txBody>
      </p:sp>
      <p:sp>
        <p:nvSpPr>
          <p:cNvPr id="16" name="Prostokąt: zaokrąglone rogi 15">
            <a:extLst>
              <a:ext uri="{FF2B5EF4-FFF2-40B4-BE49-F238E27FC236}">
                <a16:creationId xmlns:a16="http://schemas.microsoft.com/office/drawing/2014/main" id="{6603222C-42C1-4F83-8623-38BFCDF5B5D8}"/>
              </a:ext>
            </a:extLst>
          </p:cNvPr>
          <p:cNvSpPr/>
          <p:nvPr/>
        </p:nvSpPr>
        <p:spPr>
          <a:xfrm>
            <a:off x="10346162" y="4240364"/>
            <a:ext cx="9514493" cy="3214886"/>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lnSpc>
                <a:spcPct val="107000"/>
              </a:lnSpc>
              <a:spcAft>
                <a:spcPts val="800"/>
              </a:spcAft>
              <a:defRPr/>
            </a:pPr>
            <a:r>
              <a:rPr lang="pl-PL" sz="2800" dirty="0"/>
              <a:t>W ramach programu podpisano </a:t>
            </a:r>
            <a:r>
              <a:rPr lang="pl-PL" sz="2800" b="1" dirty="0"/>
              <a:t>30 umów grantowych </a:t>
            </a:r>
            <a:r>
              <a:rPr lang="pl-PL" sz="2800" b="1" dirty="0">
                <a:effectLst/>
                <a:ea typeface="Calibri" panose="020F0502020204030204" pitchFamily="34" charset="0"/>
                <a:cs typeface="Times New Roman" panose="02020603050405020304" pitchFamily="18" charset="0"/>
              </a:rPr>
              <a:t>o łącznej wartości 3,2 mln zł</a:t>
            </a:r>
            <a:r>
              <a:rPr lang="pl-PL" sz="2800" b="1" dirty="0"/>
              <a:t> z placówkami POZ</a:t>
            </a:r>
            <a:r>
              <a:rPr lang="pl-PL" sz="2800" dirty="0"/>
              <a:t>, </a:t>
            </a:r>
            <a:br>
              <a:rPr lang="pl-PL" sz="2800" dirty="0"/>
            </a:br>
            <a:r>
              <a:rPr lang="pl-PL" sz="2800" dirty="0"/>
              <a:t>do których w sumie dostarczono </a:t>
            </a:r>
            <a:r>
              <a:rPr lang="pl-PL" sz="2800" b="1" dirty="0"/>
              <a:t>1000</a:t>
            </a:r>
            <a:r>
              <a:rPr lang="pl-PL" sz="2800" dirty="0"/>
              <a:t> elektronicznych stetoskopów oraz przeszkolono </a:t>
            </a:r>
            <a:r>
              <a:rPr lang="pl-PL" sz="2800" b="1" dirty="0"/>
              <a:t>101 lekarzy </a:t>
            </a:r>
            <a:r>
              <a:rPr lang="pl-PL" sz="2800" dirty="0"/>
              <a:t>z obsługi elektronicznego stetoskopu w ramach platformy DOM.</a:t>
            </a:r>
          </a:p>
        </p:txBody>
      </p:sp>
      <p:sp>
        <p:nvSpPr>
          <p:cNvPr id="17" name="Prostokąt: zaokrąglone rogi 16">
            <a:extLst>
              <a:ext uri="{FF2B5EF4-FFF2-40B4-BE49-F238E27FC236}">
                <a16:creationId xmlns:a16="http://schemas.microsoft.com/office/drawing/2014/main" id="{496BCEF6-545D-48D6-9D41-7658D4B32CFF}"/>
              </a:ext>
            </a:extLst>
          </p:cNvPr>
          <p:cNvSpPr/>
          <p:nvPr/>
        </p:nvSpPr>
        <p:spPr>
          <a:xfrm>
            <a:off x="10346162" y="8440021"/>
            <a:ext cx="9514493" cy="2950627"/>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lnSpc>
                <a:spcPct val="107000"/>
              </a:lnSpc>
              <a:spcAft>
                <a:spcPts val="800"/>
              </a:spcAft>
              <a:defRPr/>
            </a:pPr>
            <a:r>
              <a:rPr lang="pl-PL" sz="2800" dirty="0">
                <a:effectLst/>
                <a:ea typeface="Times New Roman" panose="02020603050405020304" pitchFamily="18" charset="0"/>
              </a:rPr>
              <a:t>W ramach programu podpisano </a:t>
            </a:r>
            <a:r>
              <a:rPr lang="pl-PL" sz="2800" b="1" dirty="0">
                <a:effectLst/>
                <a:ea typeface="Times New Roman" panose="02020603050405020304" pitchFamily="18" charset="0"/>
              </a:rPr>
              <a:t>37 umów grantowych </a:t>
            </a:r>
            <a:br>
              <a:rPr lang="pl-PL" sz="2800" b="1" dirty="0">
                <a:effectLst/>
                <a:ea typeface="Times New Roman" panose="02020603050405020304" pitchFamily="18" charset="0"/>
              </a:rPr>
            </a:br>
            <a:r>
              <a:rPr lang="pl-PL" sz="2800" b="1" dirty="0">
                <a:effectLst/>
                <a:ea typeface="Times New Roman" panose="02020603050405020304" pitchFamily="18" charset="0"/>
              </a:rPr>
              <a:t>o łącznej wartości </a:t>
            </a:r>
            <a:r>
              <a:rPr lang="pl-PL" sz="2800" b="1" dirty="0">
                <a:effectLst/>
                <a:ea typeface="Calibri" panose="020F0502020204030204" pitchFamily="34" charset="0"/>
                <a:cs typeface="Times New Roman" panose="02020603050405020304" pitchFamily="18" charset="0"/>
              </a:rPr>
              <a:t>1,2 mln zł</a:t>
            </a:r>
            <a:r>
              <a:rPr lang="pl-PL" sz="2800" b="1" dirty="0">
                <a:effectLst/>
                <a:ea typeface="Times New Roman" panose="02020603050405020304" pitchFamily="18" charset="0"/>
              </a:rPr>
              <a:t> z placówkami POZ</a:t>
            </a:r>
            <a:r>
              <a:rPr lang="pl-PL" sz="2800" dirty="0">
                <a:effectLst/>
                <a:ea typeface="Times New Roman" panose="02020603050405020304" pitchFamily="18" charset="0"/>
              </a:rPr>
              <a:t>, </a:t>
            </a:r>
            <a:br>
              <a:rPr lang="pl-PL" sz="2800" dirty="0">
                <a:effectLst/>
                <a:ea typeface="Times New Roman" panose="02020603050405020304" pitchFamily="18" charset="0"/>
              </a:rPr>
            </a:br>
            <a:r>
              <a:rPr lang="pl-PL" sz="2800" dirty="0">
                <a:effectLst/>
                <a:ea typeface="Times New Roman" panose="02020603050405020304" pitchFamily="18" charset="0"/>
              </a:rPr>
              <a:t>do których w sumie dostarczono </a:t>
            </a:r>
            <a:r>
              <a:rPr lang="pl-PL" sz="2800" b="1" dirty="0">
                <a:effectLst/>
                <a:ea typeface="Times New Roman" panose="02020603050405020304" pitchFamily="18" charset="0"/>
              </a:rPr>
              <a:t>1000</a:t>
            </a:r>
            <a:r>
              <a:rPr lang="pl-PL" sz="2800" dirty="0">
                <a:effectLst/>
                <a:ea typeface="Times New Roman" panose="02020603050405020304" pitchFamily="18" charset="0"/>
              </a:rPr>
              <a:t> opasek telemedycznych oraz przeszkolono </a:t>
            </a:r>
            <a:r>
              <a:rPr lang="pl-PL" sz="2800" b="1" dirty="0">
                <a:effectLst/>
                <a:ea typeface="Times New Roman" panose="02020603050405020304" pitchFamily="18" charset="0"/>
              </a:rPr>
              <a:t>163 lekarzy</a:t>
            </a:r>
            <a:r>
              <a:rPr lang="pl-PL" sz="2800" dirty="0">
                <a:effectLst/>
                <a:ea typeface="Times New Roman" panose="02020603050405020304" pitchFamily="18" charset="0"/>
              </a:rPr>
              <a:t> z obsługi opaski oraz platformy DOM.</a:t>
            </a:r>
          </a:p>
        </p:txBody>
      </p:sp>
    </p:spTree>
    <p:extLst>
      <p:ext uri="{BB962C8B-B14F-4D97-AF65-F5344CB8AC3E}">
        <p14:creationId xmlns:p14="http://schemas.microsoft.com/office/powerpoint/2010/main" val="1502541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259559" y="2865023"/>
            <a:ext cx="21861705" cy="553998"/>
          </a:xfrm>
        </p:spPr>
        <p:txBody>
          <a:bodyPr/>
          <a:lstStyle/>
          <a:p>
            <a:pPr algn="ctr"/>
            <a:r>
              <a:rPr lang="pl-PL" sz="3600" b="1" dirty="0">
                <a:effectLst/>
                <a:latin typeface="Calibri" panose="020F0502020204030204" pitchFamily="34" charset="0"/>
                <a:ea typeface="Calibri" panose="020F0502020204030204" pitchFamily="34" charset="0"/>
              </a:rPr>
              <a:t>Rola projektu NMF </a:t>
            </a:r>
            <a:endParaRPr lang="en-GB" dirty="0"/>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3"/>
          <a:stretch>
            <a:fillRect/>
          </a:stretch>
        </p:blipFill>
        <p:spPr>
          <a:xfrm>
            <a:off x="14379016" y="1065135"/>
            <a:ext cx="3972050" cy="1082272"/>
          </a:xfrm>
          <a:prstGeom prst="rect">
            <a:avLst/>
          </a:prstGeom>
        </p:spPr>
      </p:pic>
      <p:sp>
        <p:nvSpPr>
          <p:cNvPr id="8" name="pole tekstowe 7">
            <a:extLst>
              <a:ext uri="{FF2B5EF4-FFF2-40B4-BE49-F238E27FC236}">
                <a16:creationId xmlns:a16="http://schemas.microsoft.com/office/drawing/2014/main" id="{8C0FA3F4-4937-47F9-B039-C1A12DE02F9E}"/>
              </a:ext>
            </a:extLst>
          </p:cNvPr>
          <p:cNvSpPr txBox="1"/>
          <p:nvPr/>
        </p:nvSpPr>
        <p:spPr>
          <a:xfrm>
            <a:off x="1808019" y="4136637"/>
            <a:ext cx="21479500" cy="7366376"/>
          </a:xfrm>
          <a:prstGeom prst="rect">
            <a:avLst/>
          </a:prstGeom>
          <a:noFill/>
        </p:spPr>
        <p:txBody>
          <a:bodyPr wrap="square" rtlCol="0">
            <a:spAutoFit/>
          </a:bodyPr>
          <a:lstStyle/>
          <a:p>
            <a:pPr algn="just">
              <a:lnSpc>
                <a:spcPct val="107000"/>
              </a:lnSpc>
              <a:spcAft>
                <a:spcPts val="800"/>
              </a:spcAft>
            </a:pPr>
            <a:r>
              <a:rPr lang="pl-PL" dirty="0">
                <a:solidFill>
                  <a:srgbClr val="0F3C74"/>
                </a:solidFill>
              </a:rPr>
              <a:t>W celu dalszego rozwoju </a:t>
            </a:r>
            <a:r>
              <a:rPr lang="pl-PL" dirty="0" err="1">
                <a:solidFill>
                  <a:srgbClr val="0F3C74"/>
                </a:solidFill>
              </a:rPr>
              <a:t>telemedycyny</a:t>
            </a:r>
            <a:r>
              <a:rPr lang="pl-PL" dirty="0">
                <a:solidFill>
                  <a:srgbClr val="0F3C74"/>
                </a:solidFill>
              </a:rPr>
              <a:t>, Ministerstwo Zdrowia wdraża m.in. projekt w ramach Norweskiego Mechanizmu Finansowego 2014-2021, który ma przyczynić się do zmniejszenia kosztów procedur medycznych, zmniejszenia obciążeń dla pacjentów oraz zwiększenia dostępności usług medycznych. Projekt koncentruje się na wypracowaniu modeli telemedycznych, które mogłyby poszerzyć katalog procedur telemedycznych objętych publicznym finansowaniem oraz zwiększyć poziom wykorzystania potencjału </a:t>
            </a:r>
            <a:r>
              <a:rPr lang="pl-PL" dirty="0" err="1">
                <a:solidFill>
                  <a:srgbClr val="0F3C74"/>
                </a:solidFill>
              </a:rPr>
              <a:t>telemedycyny</a:t>
            </a:r>
            <a:r>
              <a:rPr lang="pl-PL" dirty="0">
                <a:solidFill>
                  <a:srgbClr val="0F3C74"/>
                </a:solidFill>
              </a:rPr>
              <a:t> w Polsce. Wynikiem projektu będzie wypracowanie rekomendacji dotyczących możliwości finansowania ze środków publicznych najbardziej efektywnych kosztowo świadczeń </a:t>
            </a:r>
            <a:r>
              <a:rPr lang="pl-PL" dirty="0" err="1">
                <a:solidFill>
                  <a:srgbClr val="0F3C74"/>
                </a:solidFill>
              </a:rPr>
              <a:t>telemedycznych</a:t>
            </a:r>
            <a:r>
              <a:rPr lang="pl-PL" dirty="0">
                <a:solidFill>
                  <a:srgbClr val="0F3C74"/>
                </a:solidFill>
              </a:rPr>
              <a:t>. </a:t>
            </a:r>
          </a:p>
          <a:p>
            <a:pPr algn="just">
              <a:lnSpc>
                <a:spcPct val="107000"/>
              </a:lnSpc>
              <a:spcAft>
                <a:spcPts val="800"/>
              </a:spcAft>
            </a:pPr>
            <a:endParaRPr lang="pl-PL" dirty="0">
              <a:solidFill>
                <a:srgbClr val="0F3C74"/>
              </a:solidFill>
            </a:endParaRPr>
          </a:p>
          <a:p>
            <a:pPr algn="just">
              <a:lnSpc>
                <a:spcPct val="107000"/>
              </a:lnSpc>
              <a:spcAft>
                <a:spcPts val="800"/>
              </a:spcAft>
            </a:pPr>
            <a:r>
              <a:rPr lang="pl-PL" dirty="0">
                <a:solidFill>
                  <a:srgbClr val="0F3C74"/>
                </a:solidFill>
              </a:rPr>
              <a:t>Wykorzystanie </a:t>
            </a:r>
            <a:r>
              <a:rPr lang="pl-PL" dirty="0" err="1">
                <a:solidFill>
                  <a:srgbClr val="0F3C74"/>
                </a:solidFill>
              </a:rPr>
              <a:t>telemedycyny</a:t>
            </a:r>
            <a:r>
              <a:rPr lang="pl-PL" dirty="0">
                <a:solidFill>
                  <a:srgbClr val="0F3C74"/>
                </a:solidFill>
              </a:rPr>
              <a:t> jest jednym z działań prowadzących do poprawy efektywności i dostępności do świadczeń w ochronie zdrowia, podniesienia jakości usług dla pacjentów oraz zwiększenia odporności sektora ochrony zdrowia na obecne i przyszłe zagrożenia epidemiologiczne.</a:t>
            </a:r>
          </a:p>
        </p:txBody>
      </p:sp>
      <p:pic>
        <p:nvPicPr>
          <p:cNvPr id="9" name="Picture 2" descr="Intranet">
            <a:extLst>
              <a:ext uri="{FF2B5EF4-FFF2-40B4-BE49-F238E27FC236}">
                <a16:creationId xmlns:a16="http://schemas.microsoft.com/office/drawing/2014/main" id="{76C9BAB7-7185-4B12-938C-D5C2AD3BCB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624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1259559" y="2865023"/>
            <a:ext cx="21861705" cy="553998"/>
          </a:xfrm>
        </p:spPr>
        <p:txBody>
          <a:bodyPr/>
          <a:lstStyle/>
          <a:p>
            <a:pPr algn="ctr"/>
            <a:r>
              <a:rPr lang="pl-PL" sz="3600" dirty="0">
                <a:latin typeface="Calibri" panose="020F0502020204030204" pitchFamily="34" charset="0"/>
              </a:rPr>
              <a:t>Transformacja cyfrowa  – plany na przyszłość</a:t>
            </a:r>
            <a:endParaRPr lang="en-GB" dirty="0"/>
          </a:p>
        </p:txBody>
      </p:sp>
      <p:pic>
        <p:nvPicPr>
          <p:cNvPr id="5" name="Symbol zastępczy zawartości 6">
            <a:extLst>
              <a:ext uri="{FF2B5EF4-FFF2-40B4-BE49-F238E27FC236}">
                <a16:creationId xmlns:a16="http://schemas.microsoft.com/office/drawing/2014/main" id="{9CA4DCDA-CA0C-4F06-A97D-28CBEBF181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654552"/>
            <a:ext cx="1485900" cy="1699283"/>
          </a:xfrm>
          <a:prstGeom prst="rect">
            <a:avLst/>
          </a:prstGeom>
        </p:spPr>
      </p:pic>
      <p:pic>
        <p:nvPicPr>
          <p:cNvPr id="6" name="Obraz 5" descr="Obraz zawierający tekst&#10;&#10;Opis wygenerowany automatycznie">
            <a:extLst>
              <a:ext uri="{FF2B5EF4-FFF2-40B4-BE49-F238E27FC236}">
                <a16:creationId xmlns:a16="http://schemas.microsoft.com/office/drawing/2014/main" id="{9DF3F08D-42F7-4E9E-9128-FFD53A463517}"/>
              </a:ext>
            </a:extLst>
          </p:cNvPr>
          <p:cNvPicPr>
            <a:picLocks noChangeAspect="1"/>
          </p:cNvPicPr>
          <p:nvPr/>
        </p:nvPicPr>
        <p:blipFill>
          <a:blip r:embed="rId3"/>
          <a:stretch>
            <a:fillRect/>
          </a:stretch>
        </p:blipFill>
        <p:spPr>
          <a:xfrm>
            <a:off x="14379016" y="1065135"/>
            <a:ext cx="3972050" cy="1082272"/>
          </a:xfrm>
          <a:prstGeom prst="rect">
            <a:avLst/>
          </a:prstGeom>
        </p:spPr>
      </p:pic>
      <p:sp>
        <p:nvSpPr>
          <p:cNvPr id="8" name="pole tekstowe 7">
            <a:extLst>
              <a:ext uri="{FF2B5EF4-FFF2-40B4-BE49-F238E27FC236}">
                <a16:creationId xmlns:a16="http://schemas.microsoft.com/office/drawing/2014/main" id="{8C0FA3F4-4937-47F9-B039-C1A12DE02F9E}"/>
              </a:ext>
            </a:extLst>
          </p:cNvPr>
          <p:cNvSpPr txBox="1"/>
          <p:nvPr/>
        </p:nvSpPr>
        <p:spPr>
          <a:xfrm>
            <a:off x="1808019" y="4136637"/>
            <a:ext cx="21479500" cy="8084521"/>
          </a:xfrm>
          <a:prstGeom prst="rect">
            <a:avLst/>
          </a:prstGeom>
          <a:noFill/>
        </p:spPr>
        <p:txBody>
          <a:bodyPr wrap="square" rtlCol="0">
            <a:spAutoFit/>
          </a:bodyPr>
          <a:lstStyle/>
          <a:p>
            <a:pPr algn="just">
              <a:lnSpc>
                <a:spcPct val="107000"/>
              </a:lnSpc>
              <a:spcAft>
                <a:spcPts val="800"/>
              </a:spcAft>
            </a:pPr>
            <a:r>
              <a:rPr lang="pl-PL" dirty="0">
                <a:solidFill>
                  <a:srgbClr val="0F3C74"/>
                </a:solidFill>
              </a:rPr>
              <a:t>- Rozszerzenie centralnego systemu e-rejestracji</a:t>
            </a:r>
          </a:p>
          <a:p>
            <a:pPr algn="just">
              <a:lnSpc>
                <a:spcPct val="107000"/>
              </a:lnSpc>
              <a:spcAft>
                <a:spcPts val="800"/>
              </a:spcAft>
            </a:pPr>
            <a:r>
              <a:rPr lang="pl-PL" dirty="0">
                <a:solidFill>
                  <a:srgbClr val="0F3C74"/>
                </a:solidFill>
              </a:rPr>
              <a:t>- Rozwój e-usług w ramach IKP</a:t>
            </a:r>
          </a:p>
          <a:p>
            <a:pPr algn="just">
              <a:lnSpc>
                <a:spcPct val="107000"/>
              </a:lnSpc>
              <a:spcAft>
                <a:spcPts val="800"/>
              </a:spcAft>
            </a:pPr>
            <a:r>
              <a:rPr lang="pl-PL" dirty="0">
                <a:solidFill>
                  <a:srgbClr val="0F3C74"/>
                </a:solidFill>
              </a:rPr>
              <a:t>- Rozwój narzędzi m-Zdrowia</a:t>
            </a:r>
          </a:p>
          <a:p>
            <a:pPr algn="just">
              <a:lnSpc>
                <a:spcPct val="107000"/>
              </a:lnSpc>
              <a:spcAft>
                <a:spcPts val="800"/>
              </a:spcAft>
            </a:pPr>
            <a:r>
              <a:rPr lang="pl-PL" dirty="0">
                <a:solidFill>
                  <a:srgbClr val="0F3C74"/>
                </a:solidFill>
              </a:rPr>
              <a:t>- Zwiększenie poziomu korzystania ze sztucznej inteligencji (AI) w systemie ochrony zdrowia</a:t>
            </a:r>
          </a:p>
          <a:p>
            <a:pPr algn="just">
              <a:lnSpc>
                <a:spcPct val="107000"/>
              </a:lnSpc>
              <a:spcAft>
                <a:spcPts val="800"/>
              </a:spcAft>
            </a:pPr>
            <a:r>
              <a:rPr lang="pl-PL" dirty="0">
                <a:solidFill>
                  <a:srgbClr val="0F3C74"/>
                </a:solidFill>
              </a:rPr>
              <a:t>- Rozwój profilaktyki w oparciu o dane o zdrowiu</a:t>
            </a:r>
          </a:p>
          <a:p>
            <a:pPr algn="just">
              <a:lnSpc>
                <a:spcPct val="107000"/>
              </a:lnSpc>
              <a:spcAft>
                <a:spcPts val="800"/>
              </a:spcAft>
            </a:pPr>
            <a:r>
              <a:rPr lang="pl-PL" dirty="0">
                <a:solidFill>
                  <a:srgbClr val="0F3C74"/>
                </a:solidFill>
              </a:rPr>
              <a:t>- Poprawa dojrzałości cyfrowej placówek medycznych (infrastruktura i kompetencje)</a:t>
            </a:r>
          </a:p>
          <a:p>
            <a:pPr algn="just">
              <a:lnSpc>
                <a:spcPct val="107000"/>
              </a:lnSpc>
              <a:spcAft>
                <a:spcPts val="800"/>
              </a:spcAft>
            </a:pPr>
            <a:r>
              <a:rPr lang="pl-PL" b="1" dirty="0">
                <a:solidFill>
                  <a:srgbClr val="0F3C74"/>
                </a:solidFill>
              </a:rPr>
              <a:t>- Rozwój telemedycyny - dostarczanie świadczeń opieki zdrowotnej i informacji medycznej na odległość z wykorzystaniem technologii telekomunikacyjnych; rozwój narzędzi samoopieki i zdalnego monitorowania pacjentów </a:t>
            </a:r>
          </a:p>
          <a:p>
            <a:pPr algn="just">
              <a:lnSpc>
                <a:spcPct val="107000"/>
              </a:lnSpc>
              <a:spcAft>
                <a:spcPts val="800"/>
              </a:spcAft>
            </a:pPr>
            <a:r>
              <a:rPr lang="pl-PL" dirty="0">
                <a:solidFill>
                  <a:srgbClr val="0F3C74"/>
                </a:solidFill>
              </a:rPr>
              <a:t>- Wzmocnienie </a:t>
            </a:r>
            <a:r>
              <a:rPr lang="pl-PL" dirty="0" err="1">
                <a:solidFill>
                  <a:srgbClr val="0F3C74"/>
                </a:solidFill>
              </a:rPr>
              <a:t>cyberbezpieczeństwa</a:t>
            </a:r>
            <a:r>
              <a:rPr lang="pl-PL" dirty="0">
                <a:solidFill>
                  <a:srgbClr val="0F3C74"/>
                </a:solidFill>
              </a:rPr>
              <a:t> w sektorze ochrony zdrowia</a:t>
            </a:r>
          </a:p>
          <a:p>
            <a:pPr algn="just">
              <a:lnSpc>
                <a:spcPct val="107000"/>
              </a:lnSpc>
              <a:spcAft>
                <a:spcPts val="800"/>
              </a:spcAft>
            </a:pPr>
            <a:endParaRPr lang="pl-PL" dirty="0">
              <a:solidFill>
                <a:srgbClr val="0F3C74"/>
              </a:solidFill>
            </a:endParaRPr>
          </a:p>
          <a:p>
            <a:pPr algn="just">
              <a:lnSpc>
                <a:spcPct val="107000"/>
              </a:lnSpc>
              <a:spcAft>
                <a:spcPts val="800"/>
              </a:spcAft>
            </a:pPr>
            <a:endParaRPr lang="pl-PL" dirty="0">
              <a:solidFill>
                <a:srgbClr val="0F3C74"/>
              </a:solidFill>
            </a:endParaRPr>
          </a:p>
        </p:txBody>
      </p:sp>
      <p:pic>
        <p:nvPicPr>
          <p:cNvPr id="9" name="Picture 2" descr="Intranet">
            <a:extLst>
              <a:ext uri="{FF2B5EF4-FFF2-40B4-BE49-F238E27FC236}">
                <a16:creationId xmlns:a16="http://schemas.microsoft.com/office/drawing/2014/main" id="{76C9BAB7-7185-4B12-938C-D5C2AD3BCB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2863" y="1065135"/>
            <a:ext cx="3868401" cy="763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60967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E1E1C"/>
      </a:dk2>
      <a:lt2>
        <a:srgbClr val="0573BA"/>
      </a:lt2>
      <a:accent1>
        <a:srgbClr val="0573BA"/>
      </a:accent1>
      <a:accent2>
        <a:srgbClr val="E94E2E"/>
      </a:accent2>
      <a:accent3>
        <a:srgbClr val="02AB84"/>
      </a:accent3>
      <a:accent4>
        <a:srgbClr val="FFC000"/>
      </a:accent4>
      <a:accent5>
        <a:srgbClr val="4472C4"/>
      </a:accent5>
      <a:accent6>
        <a:srgbClr val="70AD47"/>
      </a:accent6>
      <a:hlink>
        <a:srgbClr val="0563C1"/>
      </a:hlink>
      <a:folHlink>
        <a:srgbClr val="954F72"/>
      </a:folHlink>
    </a:clrScheme>
    <a:fontScheme name="Egendefinert 1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mal_EØSMidlene.potx" id="{2877A2A8-6D65-4BE8-A3B9-A911333E1F70}" vid="{D3D72181-B44E-471C-A438-738F633005D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PPT-mal_EØSMidlene</Template>
  <TotalTime>779</TotalTime>
  <Words>805</Words>
  <Application>Microsoft Office PowerPoint</Application>
  <PresentationFormat>Niestandardowy</PresentationFormat>
  <Paragraphs>83</Paragraphs>
  <Slides>10</Slides>
  <Notes>2</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10</vt:i4>
      </vt:variant>
    </vt:vector>
  </HeadingPairs>
  <TitlesOfParts>
    <vt:vector size="14" baseType="lpstr">
      <vt:lpstr>Arial</vt:lpstr>
      <vt:lpstr>Calibri</vt:lpstr>
      <vt:lpstr>Courier New</vt:lpstr>
      <vt:lpstr>Office-tema</vt:lpstr>
      <vt:lpstr>Telemedycyna w Polsce </vt:lpstr>
      <vt:lpstr> Telemedycyna szansą na osiąganie korzyści  </vt:lpstr>
      <vt:lpstr>e-zdrowie w Polsce – bieżące działania</vt:lpstr>
      <vt:lpstr>Transformacja cyfrowa systemu ochrony zdrowia </vt:lpstr>
      <vt:lpstr> e-zdrowie w Polsce </vt:lpstr>
      <vt:lpstr> Domowa Opieka Medyczna – platforma telemedyczna </vt:lpstr>
      <vt:lpstr> Platforma telemedyczna DOM - liczby</vt:lpstr>
      <vt:lpstr>Rola projektu NMF </vt:lpstr>
      <vt:lpstr>Transformacja cyfrowa  – plany na przyszłość</vt:lpstr>
      <vt:lpstr>Dziękuję za uwagę!</vt:lpstr>
    </vt:vector>
  </TitlesOfParts>
  <Company>EFTA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WEGGERSEN Lillann</dc:creator>
  <cp:lastModifiedBy>Hubert Życiński</cp:lastModifiedBy>
  <cp:revision>68</cp:revision>
  <dcterms:created xsi:type="dcterms:W3CDTF">2017-06-12T12:11:38Z</dcterms:created>
  <dcterms:modified xsi:type="dcterms:W3CDTF">2021-10-20T06:40:19Z</dcterms:modified>
</cp:coreProperties>
</file>