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56" r:id="rId5"/>
    <p:sldId id="613" r:id="rId6"/>
    <p:sldId id="614" r:id="rId7"/>
    <p:sldId id="611" r:id="rId8"/>
    <p:sldId id="612" r:id="rId9"/>
    <p:sldId id="615" r:id="rId10"/>
    <p:sldId id="616" r:id="rId11"/>
    <p:sldId id="267" r:id="rId12"/>
    <p:sldId id="618" r:id="rId13"/>
    <p:sldId id="617" r:id="rId14"/>
    <p:sldId id="620" r:id="rId15"/>
    <p:sldId id="271" r:id="rId16"/>
  </p:sldIdLst>
  <p:sldSz cx="24380825" cy="13714413"/>
  <p:notesSz cx="6858000" cy="9144000"/>
  <p:defaultTextStyle>
    <a:defPPr>
      <a:defRPr lang="en-US"/>
    </a:defPPr>
    <a:lvl1pPr marL="0" algn="l" defTabSz="1828252" rtl="0" eaLnBrk="1" latinLnBrk="0" hangingPunct="1">
      <a:defRPr sz="3599" kern="1200">
        <a:solidFill>
          <a:schemeClr val="tx1"/>
        </a:solidFill>
        <a:latin typeface="+mn-lt"/>
        <a:ea typeface="+mn-ea"/>
        <a:cs typeface="+mn-cs"/>
      </a:defRPr>
    </a:lvl1pPr>
    <a:lvl2pPr marL="914127" algn="l" defTabSz="1828252" rtl="0" eaLnBrk="1" latinLnBrk="0" hangingPunct="1">
      <a:defRPr sz="3599" kern="1200">
        <a:solidFill>
          <a:schemeClr val="tx1"/>
        </a:solidFill>
        <a:latin typeface="+mn-lt"/>
        <a:ea typeface="+mn-ea"/>
        <a:cs typeface="+mn-cs"/>
      </a:defRPr>
    </a:lvl2pPr>
    <a:lvl3pPr marL="1828252" algn="l" defTabSz="1828252" rtl="0" eaLnBrk="1" latinLnBrk="0" hangingPunct="1">
      <a:defRPr sz="3599" kern="1200">
        <a:solidFill>
          <a:schemeClr val="tx1"/>
        </a:solidFill>
        <a:latin typeface="+mn-lt"/>
        <a:ea typeface="+mn-ea"/>
        <a:cs typeface="+mn-cs"/>
      </a:defRPr>
    </a:lvl3pPr>
    <a:lvl4pPr marL="2742379" algn="l" defTabSz="1828252" rtl="0" eaLnBrk="1" latinLnBrk="0" hangingPunct="1">
      <a:defRPr sz="3599" kern="1200">
        <a:solidFill>
          <a:schemeClr val="tx1"/>
        </a:solidFill>
        <a:latin typeface="+mn-lt"/>
        <a:ea typeface="+mn-ea"/>
        <a:cs typeface="+mn-cs"/>
      </a:defRPr>
    </a:lvl4pPr>
    <a:lvl5pPr marL="3656503" algn="l" defTabSz="1828252" rtl="0" eaLnBrk="1" latinLnBrk="0" hangingPunct="1">
      <a:defRPr sz="3599" kern="1200">
        <a:solidFill>
          <a:schemeClr val="tx1"/>
        </a:solidFill>
        <a:latin typeface="+mn-lt"/>
        <a:ea typeface="+mn-ea"/>
        <a:cs typeface="+mn-cs"/>
      </a:defRPr>
    </a:lvl5pPr>
    <a:lvl6pPr marL="4570628" algn="l" defTabSz="1828252" rtl="0" eaLnBrk="1" latinLnBrk="0" hangingPunct="1">
      <a:defRPr sz="3599" kern="1200">
        <a:solidFill>
          <a:schemeClr val="tx1"/>
        </a:solidFill>
        <a:latin typeface="+mn-lt"/>
        <a:ea typeface="+mn-ea"/>
        <a:cs typeface="+mn-cs"/>
      </a:defRPr>
    </a:lvl6pPr>
    <a:lvl7pPr marL="5484755" algn="l" defTabSz="1828252" rtl="0" eaLnBrk="1" latinLnBrk="0" hangingPunct="1">
      <a:defRPr sz="3599" kern="1200">
        <a:solidFill>
          <a:schemeClr val="tx1"/>
        </a:solidFill>
        <a:latin typeface="+mn-lt"/>
        <a:ea typeface="+mn-ea"/>
        <a:cs typeface="+mn-cs"/>
      </a:defRPr>
    </a:lvl7pPr>
    <a:lvl8pPr marL="6398880" algn="l" defTabSz="1828252" rtl="0" eaLnBrk="1" latinLnBrk="0" hangingPunct="1">
      <a:defRPr sz="3599" kern="1200">
        <a:solidFill>
          <a:schemeClr val="tx1"/>
        </a:solidFill>
        <a:latin typeface="+mn-lt"/>
        <a:ea typeface="+mn-ea"/>
        <a:cs typeface="+mn-cs"/>
      </a:defRPr>
    </a:lvl8pPr>
    <a:lvl9pPr marL="7313007" algn="l" defTabSz="1828252" rtl="0" eaLnBrk="1" latinLnBrk="0" hangingPunct="1">
      <a:defRPr sz="359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D17F"/>
    <a:srgbClr val="0F3C74"/>
    <a:srgbClr val="3EAF79"/>
    <a:srgbClr val="D8222C"/>
    <a:srgbClr val="FF0016"/>
    <a:srgbClr val="0030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6" autoAdjust="0"/>
    <p:restoredTop sz="93792" autoAdjust="0"/>
  </p:normalViewPr>
  <p:slideViewPr>
    <p:cSldViewPr snapToGrid="0">
      <p:cViewPr varScale="1">
        <p:scale>
          <a:sx n="31" d="100"/>
          <a:sy n="31" d="100"/>
        </p:scale>
        <p:origin x="6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101" d="100"/>
          <a:sy n="101" d="100"/>
        </p:scale>
        <p:origin x="269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5CCE62-3425-4D45-BB5D-E17828D134A7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b-NO"/>
        </a:p>
      </dgm:t>
    </dgm:pt>
    <dgm:pt modelId="{682F3A0B-F39D-49F2-8398-8079565B18F4}">
      <dgm:prSet phldrT="[Tekst]"/>
      <dgm:spPr/>
      <dgm:t>
        <a:bodyPr/>
        <a:lstStyle/>
        <a:p>
          <a:r>
            <a:rPr lang="nb-NO" dirty="0"/>
            <a:t>The </a:t>
          </a:r>
          <a:r>
            <a:rPr lang="nb-NO" dirty="0" err="1"/>
            <a:t>development</a:t>
          </a:r>
          <a:r>
            <a:rPr lang="nb-NO" dirty="0"/>
            <a:t> </a:t>
          </a:r>
          <a:r>
            <a:rPr lang="nb-NO" dirty="0" err="1"/>
            <a:t>of</a:t>
          </a:r>
          <a:r>
            <a:rPr lang="nb-NO" dirty="0"/>
            <a:t> </a:t>
          </a:r>
          <a:r>
            <a:rPr lang="nb-NO" dirty="0" err="1"/>
            <a:t>models</a:t>
          </a:r>
          <a:r>
            <a:rPr lang="nb-NO" dirty="0"/>
            <a:t> </a:t>
          </a:r>
          <a:r>
            <a:rPr lang="nb-NO" dirty="0" err="1"/>
            <a:t>within</a:t>
          </a:r>
          <a:r>
            <a:rPr lang="nb-NO" dirty="0"/>
            <a:t> 7 </a:t>
          </a:r>
          <a:r>
            <a:rPr lang="nb-NO" dirty="0" err="1"/>
            <a:t>fields</a:t>
          </a:r>
          <a:endParaRPr lang="nb-NO" dirty="0"/>
        </a:p>
      </dgm:t>
    </dgm:pt>
    <dgm:pt modelId="{B5FE58F8-89BD-4561-B992-6774D3998D5C}" type="parTrans" cxnId="{8B02EA0B-A372-4CA6-A9A1-35E590C48ACE}">
      <dgm:prSet/>
      <dgm:spPr/>
      <dgm:t>
        <a:bodyPr/>
        <a:lstStyle/>
        <a:p>
          <a:endParaRPr lang="nb-NO"/>
        </a:p>
      </dgm:t>
    </dgm:pt>
    <dgm:pt modelId="{DED5C1D0-F053-400A-90DF-B0B7288B84AB}" type="sibTrans" cxnId="{8B02EA0B-A372-4CA6-A9A1-35E590C48ACE}">
      <dgm:prSet/>
      <dgm:spPr/>
      <dgm:t>
        <a:bodyPr/>
        <a:lstStyle/>
        <a:p>
          <a:endParaRPr lang="nb-NO"/>
        </a:p>
      </dgm:t>
    </dgm:pt>
    <dgm:pt modelId="{7C18F7B7-6855-4FFF-9DEF-3BC1DF3F6AC3}">
      <dgm:prSet phldrT="[Tekst]"/>
      <dgm:spPr/>
      <dgm:t>
        <a:bodyPr/>
        <a:lstStyle/>
        <a:p>
          <a:r>
            <a:rPr lang="nb-NO" dirty="0" err="1"/>
            <a:t>Cardiology</a:t>
          </a:r>
          <a:endParaRPr lang="nb-NO" dirty="0"/>
        </a:p>
      </dgm:t>
    </dgm:pt>
    <dgm:pt modelId="{F0DC6E0D-829C-49D3-964E-CCA9C03527B3}" type="parTrans" cxnId="{7CBC7EDF-58A3-49F5-8363-A35A12E85E19}">
      <dgm:prSet/>
      <dgm:spPr/>
      <dgm:t>
        <a:bodyPr/>
        <a:lstStyle/>
        <a:p>
          <a:endParaRPr lang="nb-NO"/>
        </a:p>
      </dgm:t>
    </dgm:pt>
    <dgm:pt modelId="{9F595A29-9C7D-460B-8B7C-E9CC405EECF3}" type="sibTrans" cxnId="{7CBC7EDF-58A3-49F5-8363-A35A12E85E19}">
      <dgm:prSet/>
      <dgm:spPr/>
      <dgm:t>
        <a:bodyPr/>
        <a:lstStyle/>
        <a:p>
          <a:endParaRPr lang="nb-NO"/>
        </a:p>
      </dgm:t>
    </dgm:pt>
    <dgm:pt modelId="{74E3BA64-B818-4A83-BA26-C1455A5D0E3C}">
      <dgm:prSet phldrT="[Tekst]"/>
      <dgm:spPr/>
      <dgm:t>
        <a:bodyPr/>
        <a:lstStyle/>
        <a:p>
          <a:r>
            <a:rPr lang="nb-NO" dirty="0"/>
            <a:t>Geriatr</a:t>
          </a:r>
          <a:r>
            <a:rPr lang="pl-PL" dirty="0" err="1"/>
            <a:t>ics</a:t>
          </a:r>
          <a:endParaRPr lang="nb-NO" dirty="0"/>
        </a:p>
      </dgm:t>
    </dgm:pt>
    <dgm:pt modelId="{E19A75C6-B1AE-4FB1-A970-4EE48527752E}" type="parTrans" cxnId="{2129324D-B099-4E05-A54B-9BA3CB7D0487}">
      <dgm:prSet/>
      <dgm:spPr/>
      <dgm:t>
        <a:bodyPr/>
        <a:lstStyle/>
        <a:p>
          <a:endParaRPr lang="nb-NO"/>
        </a:p>
      </dgm:t>
    </dgm:pt>
    <dgm:pt modelId="{7036F743-1875-4091-A6F3-26602CE2E223}" type="sibTrans" cxnId="{2129324D-B099-4E05-A54B-9BA3CB7D0487}">
      <dgm:prSet/>
      <dgm:spPr/>
      <dgm:t>
        <a:bodyPr/>
        <a:lstStyle/>
        <a:p>
          <a:endParaRPr lang="nb-NO"/>
        </a:p>
      </dgm:t>
    </dgm:pt>
    <dgm:pt modelId="{140F079C-1F6D-45A5-8D52-ABA53EBBC3DB}">
      <dgm:prSet phldrT="[Tekst]"/>
      <dgm:spPr/>
      <dgm:t>
        <a:bodyPr/>
        <a:lstStyle/>
        <a:p>
          <a:r>
            <a:rPr lang="pl-PL" dirty="0"/>
            <a:t>Psychiatry</a:t>
          </a:r>
          <a:endParaRPr lang="nb-NO" dirty="0"/>
        </a:p>
      </dgm:t>
    </dgm:pt>
    <dgm:pt modelId="{89F2517F-E549-46AF-B3BA-06317CDBC764}" type="parTrans" cxnId="{72D11E2A-AEBA-459B-8CF7-5780CE2162DF}">
      <dgm:prSet/>
      <dgm:spPr/>
      <dgm:t>
        <a:bodyPr/>
        <a:lstStyle/>
        <a:p>
          <a:endParaRPr lang="nb-NO"/>
        </a:p>
      </dgm:t>
    </dgm:pt>
    <dgm:pt modelId="{9647444D-2CBC-47CA-8577-DD78B5110B48}" type="sibTrans" cxnId="{72D11E2A-AEBA-459B-8CF7-5780CE2162DF}">
      <dgm:prSet/>
      <dgm:spPr/>
      <dgm:t>
        <a:bodyPr/>
        <a:lstStyle/>
        <a:p>
          <a:endParaRPr lang="nb-NO"/>
        </a:p>
      </dgm:t>
    </dgm:pt>
    <dgm:pt modelId="{C28E4BE2-5F45-4738-97D7-96C498A791D8}">
      <dgm:prSet phldrT="[Tekst]"/>
      <dgm:spPr/>
      <dgm:t>
        <a:bodyPr/>
        <a:lstStyle/>
        <a:p>
          <a:r>
            <a:rPr lang="nb-NO" dirty="0" err="1"/>
            <a:t>Obstetrics</a:t>
          </a:r>
          <a:endParaRPr lang="nb-NO" dirty="0"/>
        </a:p>
      </dgm:t>
    </dgm:pt>
    <dgm:pt modelId="{83A4315B-0B00-4EF8-9B32-7BBC3E93792E}" type="parTrans" cxnId="{4D0D56EE-89F3-4028-B45E-9EFF4269BC52}">
      <dgm:prSet/>
      <dgm:spPr/>
      <dgm:t>
        <a:bodyPr/>
        <a:lstStyle/>
        <a:p>
          <a:endParaRPr lang="nb-NO"/>
        </a:p>
      </dgm:t>
    </dgm:pt>
    <dgm:pt modelId="{EF2035F0-E86E-495C-AAEE-53E85A755274}" type="sibTrans" cxnId="{4D0D56EE-89F3-4028-B45E-9EFF4269BC52}">
      <dgm:prSet/>
      <dgm:spPr/>
      <dgm:t>
        <a:bodyPr/>
        <a:lstStyle/>
        <a:p>
          <a:endParaRPr lang="nb-NO"/>
        </a:p>
      </dgm:t>
    </dgm:pt>
    <dgm:pt modelId="{A5B8DE4E-302F-4E5B-8B6E-651869599686}">
      <dgm:prSet phldrT="[Tekst]"/>
      <dgm:spPr/>
      <dgm:t>
        <a:bodyPr/>
        <a:lstStyle/>
        <a:p>
          <a:r>
            <a:rPr lang="nb-NO" dirty="0"/>
            <a:t>Diabetes</a:t>
          </a:r>
        </a:p>
      </dgm:t>
    </dgm:pt>
    <dgm:pt modelId="{1C0B9CFD-6587-4267-9885-5C1B4C547800}" type="parTrans" cxnId="{355DA7FC-20C1-4DEC-9D8D-29487E3D1694}">
      <dgm:prSet/>
      <dgm:spPr/>
      <dgm:t>
        <a:bodyPr/>
        <a:lstStyle/>
        <a:p>
          <a:endParaRPr lang="nb-NO"/>
        </a:p>
      </dgm:t>
    </dgm:pt>
    <dgm:pt modelId="{942E0BCF-5CAE-4F53-9FBF-9CDB79D4159F}" type="sibTrans" cxnId="{355DA7FC-20C1-4DEC-9D8D-29487E3D1694}">
      <dgm:prSet/>
      <dgm:spPr/>
      <dgm:t>
        <a:bodyPr/>
        <a:lstStyle/>
        <a:p>
          <a:endParaRPr lang="nb-NO"/>
        </a:p>
      </dgm:t>
    </dgm:pt>
    <dgm:pt modelId="{0DA0E963-C5F2-4C5C-AB08-544069B72228}">
      <dgm:prSet phldrT="[Tekst]"/>
      <dgm:spPr/>
      <dgm:t>
        <a:bodyPr/>
        <a:lstStyle/>
        <a:p>
          <a:r>
            <a:rPr lang="nb-NO" dirty="0"/>
            <a:t>Palliative </a:t>
          </a:r>
          <a:r>
            <a:rPr lang="nb-NO" dirty="0" err="1"/>
            <a:t>care</a:t>
          </a:r>
          <a:endParaRPr lang="nb-NO" dirty="0"/>
        </a:p>
      </dgm:t>
    </dgm:pt>
    <dgm:pt modelId="{DB652753-B5B9-4E9C-99C1-CDB982460064}" type="parTrans" cxnId="{A5D04C76-9D6F-4615-A6B8-096AB88EA55D}">
      <dgm:prSet/>
      <dgm:spPr/>
      <dgm:t>
        <a:bodyPr/>
        <a:lstStyle/>
        <a:p>
          <a:endParaRPr lang="nb-NO"/>
        </a:p>
      </dgm:t>
    </dgm:pt>
    <dgm:pt modelId="{67AECB66-0184-4CC6-BAAD-D07731F652C5}" type="sibTrans" cxnId="{A5D04C76-9D6F-4615-A6B8-096AB88EA55D}">
      <dgm:prSet/>
      <dgm:spPr/>
      <dgm:t>
        <a:bodyPr/>
        <a:lstStyle/>
        <a:p>
          <a:endParaRPr lang="nb-NO"/>
        </a:p>
      </dgm:t>
    </dgm:pt>
    <dgm:pt modelId="{2ACB6F2D-3BC8-4706-BBA0-5004B198EEEB}">
      <dgm:prSet phldrT="[Tekst]"/>
      <dgm:spPr/>
      <dgm:t>
        <a:bodyPr/>
        <a:lstStyle/>
        <a:p>
          <a:r>
            <a:rPr lang="nb-NO" dirty="0" err="1"/>
            <a:t>Chronic</a:t>
          </a:r>
          <a:r>
            <a:rPr lang="nb-NO" dirty="0"/>
            <a:t> </a:t>
          </a:r>
          <a:r>
            <a:rPr lang="nb-NO" dirty="0" err="1"/>
            <a:t>diseases</a:t>
          </a:r>
          <a:endParaRPr lang="nb-NO" dirty="0"/>
        </a:p>
      </dgm:t>
    </dgm:pt>
    <dgm:pt modelId="{9B3D0C71-8D11-4E9A-9F33-9881F5E6B5D5}" type="parTrans" cxnId="{3608B66A-DC95-4CE8-B69B-9A47BF8635E4}">
      <dgm:prSet/>
      <dgm:spPr/>
      <dgm:t>
        <a:bodyPr/>
        <a:lstStyle/>
        <a:p>
          <a:endParaRPr lang="nb-NO"/>
        </a:p>
      </dgm:t>
    </dgm:pt>
    <dgm:pt modelId="{4070DDB0-8530-4F42-BC1C-6E864CCBA14E}" type="sibTrans" cxnId="{3608B66A-DC95-4CE8-B69B-9A47BF8635E4}">
      <dgm:prSet/>
      <dgm:spPr/>
      <dgm:t>
        <a:bodyPr/>
        <a:lstStyle/>
        <a:p>
          <a:endParaRPr lang="nb-NO"/>
        </a:p>
      </dgm:t>
    </dgm:pt>
    <dgm:pt modelId="{F0B9FE94-1C27-4126-AC8D-96A002F7D7F1}">
      <dgm:prSet phldrT="[Tekst]"/>
      <dgm:spPr/>
      <dgm:t>
        <a:bodyPr/>
        <a:lstStyle/>
        <a:p>
          <a:r>
            <a:rPr lang="nb-NO" dirty="0" err="1"/>
            <a:t>Activities</a:t>
          </a:r>
          <a:endParaRPr lang="nb-NO" dirty="0"/>
        </a:p>
      </dgm:t>
    </dgm:pt>
    <dgm:pt modelId="{11917C79-6AA2-4B58-BADD-A98F2508C096}" type="parTrans" cxnId="{85A1D1AD-C614-4ED1-9999-7302F0A5CF0A}">
      <dgm:prSet/>
      <dgm:spPr/>
      <dgm:t>
        <a:bodyPr/>
        <a:lstStyle/>
        <a:p>
          <a:endParaRPr lang="nb-NO"/>
        </a:p>
      </dgm:t>
    </dgm:pt>
    <dgm:pt modelId="{E2C6D93E-C304-4665-B399-32346970B43C}" type="sibTrans" cxnId="{85A1D1AD-C614-4ED1-9999-7302F0A5CF0A}">
      <dgm:prSet/>
      <dgm:spPr/>
      <dgm:t>
        <a:bodyPr/>
        <a:lstStyle/>
        <a:p>
          <a:endParaRPr lang="nb-NO"/>
        </a:p>
      </dgm:t>
    </dgm:pt>
    <dgm:pt modelId="{A1636A38-9157-4A68-A19E-31EC0BB9BD4B}">
      <dgm:prSet phldrT="[Tekst]"/>
      <dgm:spPr/>
      <dgm:t>
        <a:bodyPr/>
        <a:lstStyle/>
        <a:p>
          <a:r>
            <a:rPr lang="nb-NO" dirty="0" err="1"/>
            <a:t>Participation</a:t>
          </a:r>
          <a:r>
            <a:rPr lang="nb-NO" dirty="0"/>
            <a:t> in </a:t>
          </a:r>
          <a:r>
            <a:rPr lang="nb-NO" dirty="0" err="1"/>
            <a:t>expert</a:t>
          </a:r>
          <a:r>
            <a:rPr lang="nb-NO" dirty="0"/>
            <a:t> </a:t>
          </a:r>
          <a:r>
            <a:rPr lang="nb-NO" dirty="0" err="1"/>
            <a:t>groups</a:t>
          </a:r>
          <a:endParaRPr lang="nb-NO" dirty="0"/>
        </a:p>
      </dgm:t>
    </dgm:pt>
    <dgm:pt modelId="{D3D648F0-6670-4A00-B587-B7580E708D79}" type="parTrans" cxnId="{F01CD16F-047A-4744-B36B-DA6791C3B7D7}">
      <dgm:prSet/>
      <dgm:spPr/>
      <dgm:t>
        <a:bodyPr/>
        <a:lstStyle/>
        <a:p>
          <a:endParaRPr lang="nb-NO"/>
        </a:p>
      </dgm:t>
    </dgm:pt>
    <dgm:pt modelId="{422B1AD8-AC5C-4B75-BD9C-2F9124515CB8}" type="sibTrans" cxnId="{F01CD16F-047A-4744-B36B-DA6791C3B7D7}">
      <dgm:prSet/>
      <dgm:spPr/>
      <dgm:t>
        <a:bodyPr/>
        <a:lstStyle/>
        <a:p>
          <a:endParaRPr lang="nb-NO"/>
        </a:p>
      </dgm:t>
    </dgm:pt>
    <dgm:pt modelId="{B6B0B635-0F46-4ACC-9148-82A3D379947B}">
      <dgm:prSet phldrT="[Tekst]"/>
      <dgm:spPr/>
      <dgm:t>
        <a:bodyPr/>
        <a:lstStyle/>
        <a:p>
          <a:r>
            <a:rPr lang="nb-NO" dirty="0"/>
            <a:t>Development </a:t>
          </a:r>
          <a:r>
            <a:rPr lang="nb-NO" dirty="0" err="1"/>
            <a:t>of</a:t>
          </a:r>
          <a:r>
            <a:rPr lang="nb-NO" dirty="0"/>
            <a:t> </a:t>
          </a:r>
          <a:r>
            <a:rPr lang="nb-NO" dirty="0" err="1"/>
            <a:t>the</a:t>
          </a:r>
          <a:r>
            <a:rPr lang="nb-NO" dirty="0"/>
            <a:t> </a:t>
          </a:r>
          <a:r>
            <a:rPr lang="nb-NO" dirty="0" err="1"/>
            <a:t>models</a:t>
          </a:r>
          <a:endParaRPr lang="nb-NO" dirty="0"/>
        </a:p>
      </dgm:t>
    </dgm:pt>
    <dgm:pt modelId="{B0C9FAB3-00B9-4EC8-BB7B-9E67EAFCC036}" type="parTrans" cxnId="{510F79D8-BF04-4997-97C3-9CB956E45CC5}">
      <dgm:prSet/>
      <dgm:spPr/>
      <dgm:t>
        <a:bodyPr/>
        <a:lstStyle/>
        <a:p>
          <a:endParaRPr lang="nb-NO"/>
        </a:p>
      </dgm:t>
    </dgm:pt>
    <dgm:pt modelId="{4F415763-566C-4B3F-9717-FE55490231E0}" type="sibTrans" cxnId="{510F79D8-BF04-4997-97C3-9CB956E45CC5}">
      <dgm:prSet/>
      <dgm:spPr/>
      <dgm:t>
        <a:bodyPr/>
        <a:lstStyle/>
        <a:p>
          <a:endParaRPr lang="nb-NO"/>
        </a:p>
      </dgm:t>
    </dgm:pt>
    <dgm:pt modelId="{30A567FD-48E6-47F5-9F26-66B6AFC1EBF3}">
      <dgm:prSet phldrT="[Tekst]"/>
      <dgm:spPr/>
      <dgm:t>
        <a:bodyPr/>
        <a:lstStyle/>
        <a:p>
          <a:r>
            <a:rPr lang="nb-NO" dirty="0"/>
            <a:t>Presentation of Norwegian e-health solutions</a:t>
          </a:r>
        </a:p>
      </dgm:t>
    </dgm:pt>
    <dgm:pt modelId="{EFA4E482-85C0-4C13-AFC5-455E87FDEFCB}" type="parTrans" cxnId="{0D546852-D0FB-4686-AD96-9907F772EA6B}">
      <dgm:prSet/>
      <dgm:spPr/>
      <dgm:t>
        <a:bodyPr/>
        <a:lstStyle/>
        <a:p>
          <a:endParaRPr lang="nb-NO"/>
        </a:p>
      </dgm:t>
    </dgm:pt>
    <dgm:pt modelId="{A8CE6D64-4F1F-454A-BAF9-D6C77FC0F95A}" type="sibTrans" cxnId="{0D546852-D0FB-4686-AD96-9907F772EA6B}">
      <dgm:prSet/>
      <dgm:spPr/>
      <dgm:t>
        <a:bodyPr/>
        <a:lstStyle/>
        <a:p>
          <a:endParaRPr lang="nb-NO"/>
        </a:p>
      </dgm:t>
    </dgm:pt>
    <dgm:pt modelId="{E2B93CA2-61AE-4986-A128-38E44F86796F}">
      <dgm:prSet phldrT="[Tekst]"/>
      <dgm:spPr/>
      <dgm:t>
        <a:bodyPr/>
        <a:lstStyle/>
        <a:p>
          <a:r>
            <a:rPr lang="nb-NO" dirty="0"/>
            <a:t>Presentation of Polish e-health solutions</a:t>
          </a:r>
        </a:p>
      </dgm:t>
    </dgm:pt>
    <dgm:pt modelId="{A41B0E92-5C3A-4BE8-8AAC-072A57E92CC6}" type="parTrans" cxnId="{45973D2E-2A5A-40E8-8FAA-54113F47ECE1}">
      <dgm:prSet/>
      <dgm:spPr/>
      <dgm:t>
        <a:bodyPr/>
        <a:lstStyle/>
        <a:p>
          <a:endParaRPr lang="nb-NO"/>
        </a:p>
      </dgm:t>
    </dgm:pt>
    <dgm:pt modelId="{F7E0522D-69BF-4BF1-BEF4-5A435118F623}" type="sibTrans" cxnId="{45973D2E-2A5A-40E8-8FAA-54113F47ECE1}">
      <dgm:prSet/>
      <dgm:spPr/>
      <dgm:t>
        <a:bodyPr/>
        <a:lstStyle/>
        <a:p>
          <a:endParaRPr lang="nb-NO"/>
        </a:p>
      </dgm:t>
    </dgm:pt>
    <dgm:pt modelId="{30EC20D6-6653-4F95-B6EE-1EF7A50B5A25}">
      <dgm:prSet phldrT="[Tekst]"/>
      <dgm:spPr/>
      <dgm:t>
        <a:bodyPr/>
        <a:lstStyle/>
        <a:p>
          <a:r>
            <a:rPr lang="nb-NO" dirty="0"/>
            <a:t>E-health </a:t>
          </a:r>
          <a:r>
            <a:rPr lang="nb-NO" dirty="0" err="1"/>
            <a:t>research’s</a:t>
          </a:r>
          <a:r>
            <a:rPr lang="nb-NO" dirty="0"/>
            <a:t> </a:t>
          </a:r>
          <a:r>
            <a:rPr lang="nb-NO" dirty="0" err="1"/>
            <a:t>role</a:t>
          </a:r>
          <a:endParaRPr lang="nb-NO" dirty="0"/>
        </a:p>
      </dgm:t>
    </dgm:pt>
    <dgm:pt modelId="{2260B9AE-01CE-41D1-BCFD-1422E1C796BB}" type="parTrans" cxnId="{C2401AE3-1C34-4D4B-8639-1DD89286720E}">
      <dgm:prSet/>
      <dgm:spPr/>
      <dgm:t>
        <a:bodyPr/>
        <a:lstStyle/>
        <a:p>
          <a:endParaRPr lang="nb-NO"/>
        </a:p>
      </dgm:t>
    </dgm:pt>
    <dgm:pt modelId="{E364729D-4CF6-4894-AB78-0566087A4C15}" type="sibTrans" cxnId="{C2401AE3-1C34-4D4B-8639-1DD89286720E}">
      <dgm:prSet/>
      <dgm:spPr/>
      <dgm:t>
        <a:bodyPr/>
        <a:lstStyle/>
        <a:p>
          <a:endParaRPr lang="nb-NO"/>
        </a:p>
      </dgm:t>
    </dgm:pt>
    <dgm:pt modelId="{F16E40B6-1A52-43F1-8C73-439506DD3C29}">
      <dgm:prSet phldrT="[Tekst]"/>
      <dgm:spPr/>
      <dgm:t>
        <a:bodyPr/>
        <a:lstStyle/>
        <a:p>
          <a:r>
            <a:rPr lang="nb-NO" dirty="0" err="1">
              <a:latin typeface="+mn-lt"/>
            </a:rPr>
            <a:t>Sharing</a:t>
          </a:r>
          <a:r>
            <a:rPr lang="nb-NO" dirty="0">
              <a:latin typeface="+mn-lt"/>
            </a:rPr>
            <a:t> </a:t>
          </a:r>
          <a:r>
            <a:rPr lang="nb-NO" dirty="0" err="1">
              <a:latin typeface="+mn-lt"/>
            </a:rPr>
            <a:t>own</a:t>
          </a:r>
          <a:r>
            <a:rPr lang="nb-NO" dirty="0">
              <a:latin typeface="+mn-lt"/>
            </a:rPr>
            <a:t> and relevant research</a:t>
          </a:r>
        </a:p>
      </dgm:t>
    </dgm:pt>
    <dgm:pt modelId="{1AFF2327-8831-48F9-ADC9-AAB95061FF72}" type="parTrans" cxnId="{018CD5E7-0B57-400C-A71D-C1C4B029EB66}">
      <dgm:prSet/>
      <dgm:spPr/>
      <dgm:t>
        <a:bodyPr/>
        <a:lstStyle/>
        <a:p>
          <a:endParaRPr lang="nb-NO"/>
        </a:p>
      </dgm:t>
    </dgm:pt>
    <dgm:pt modelId="{30CD352C-F243-4D97-8326-D8D84F57DFEE}" type="sibTrans" cxnId="{018CD5E7-0B57-400C-A71D-C1C4B029EB66}">
      <dgm:prSet/>
      <dgm:spPr/>
      <dgm:t>
        <a:bodyPr/>
        <a:lstStyle/>
        <a:p>
          <a:endParaRPr lang="nb-NO"/>
        </a:p>
      </dgm:t>
    </dgm:pt>
    <dgm:pt modelId="{38068C89-922A-40C8-9986-3C53A3796EC9}">
      <dgm:prSet phldrT="[Tekst]"/>
      <dgm:spPr/>
      <dgm:t>
        <a:bodyPr/>
        <a:lstStyle/>
        <a:p>
          <a:pPr rtl="0"/>
          <a:r>
            <a:rPr lang="nb-NO" dirty="0" err="1"/>
            <a:t>Participation</a:t>
          </a:r>
          <a:r>
            <a:rPr lang="nb-NO" dirty="0"/>
            <a:t> in </a:t>
          </a:r>
          <a:r>
            <a:rPr lang="nb-NO" dirty="0" err="1"/>
            <a:t>expert</a:t>
          </a:r>
          <a:r>
            <a:rPr lang="nb-NO" dirty="0"/>
            <a:t> </a:t>
          </a:r>
          <a:r>
            <a:rPr lang="nb-NO" dirty="0" err="1"/>
            <a:t>groups</a:t>
          </a:r>
          <a:endParaRPr lang="nb-NO" dirty="0"/>
        </a:p>
      </dgm:t>
    </dgm:pt>
    <dgm:pt modelId="{E05001C8-BA53-4D0B-B0EA-C6F151912C40}" type="parTrans" cxnId="{8DD30F3B-9303-40B3-A345-E6241515C781}">
      <dgm:prSet/>
      <dgm:spPr/>
      <dgm:t>
        <a:bodyPr/>
        <a:lstStyle/>
        <a:p>
          <a:endParaRPr lang="nb-NO"/>
        </a:p>
      </dgm:t>
    </dgm:pt>
    <dgm:pt modelId="{0DA4F901-6758-4E64-BB79-77F6CDCFF2B1}" type="sibTrans" cxnId="{8DD30F3B-9303-40B3-A345-E6241515C781}">
      <dgm:prSet/>
      <dgm:spPr/>
      <dgm:t>
        <a:bodyPr/>
        <a:lstStyle/>
        <a:p>
          <a:endParaRPr lang="nb-NO"/>
        </a:p>
      </dgm:t>
    </dgm:pt>
    <dgm:pt modelId="{C2482930-0BDB-497A-B4D5-8A72EF2C3CD8}">
      <dgm:prSet phldrT="[Tekst]"/>
      <dgm:spPr/>
      <dgm:t>
        <a:bodyPr/>
        <a:lstStyle/>
        <a:p>
          <a:r>
            <a:rPr lang="nb-NO" dirty="0" err="1"/>
            <a:t>Discuss</a:t>
          </a:r>
          <a:r>
            <a:rPr lang="nb-NO" dirty="0"/>
            <a:t> and </a:t>
          </a:r>
          <a:r>
            <a:rPr lang="nb-NO" dirty="0" err="1"/>
            <a:t>give</a:t>
          </a:r>
          <a:r>
            <a:rPr lang="nb-NO" dirty="0"/>
            <a:t> feedback to </a:t>
          </a:r>
          <a:r>
            <a:rPr lang="nb-NO" dirty="0" err="1"/>
            <a:t>presented</a:t>
          </a:r>
          <a:r>
            <a:rPr lang="nb-NO" dirty="0"/>
            <a:t> </a:t>
          </a:r>
          <a:r>
            <a:rPr lang="nb-NO" dirty="0" err="1"/>
            <a:t>ideas</a:t>
          </a:r>
          <a:r>
            <a:rPr lang="nb-NO" dirty="0"/>
            <a:t> and </a:t>
          </a:r>
          <a:r>
            <a:rPr lang="nb-NO" dirty="0" err="1"/>
            <a:t>models</a:t>
          </a:r>
          <a:r>
            <a:rPr lang="nb-NO" dirty="0"/>
            <a:t> by Polish </a:t>
          </a:r>
          <a:r>
            <a:rPr lang="nb-NO" dirty="0" err="1"/>
            <a:t>experts</a:t>
          </a:r>
          <a:endParaRPr lang="nb-NO" dirty="0"/>
        </a:p>
      </dgm:t>
    </dgm:pt>
    <dgm:pt modelId="{3B1C075D-3827-4604-A347-4AB61355E65E}" type="parTrans" cxnId="{BECBC12E-E7A3-4AF5-AE39-0121AAA04E48}">
      <dgm:prSet/>
      <dgm:spPr/>
      <dgm:t>
        <a:bodyPr/>
        <a:lstStyle/>
        <a:p>
          <a:endParaRPr lang="nb-NO"/>
        </a:p>
      </dgm:t>
    </dgm:pt>
    <dgm:pt modelId="{5849B681-BBBB-4724-911F-8AA938D95C36}" type="sibTrans" cxnId="{BECBC12E-E7A3-4AF5-AE39-0121AAA04E48}">
      <dgm:prSet/>
      <dgm:spPr/>
      <dgm:t>
        <a:bodyPr/>
        <a:lstStyle/>
        <a:p>
          <a:endParaRPr lang="nb-NO"/>
        </a:p>
      </dgm:t>
    </dgm:pt>
    <dgm:pt modelId="{57CE44F9-0838-4DF6-8EB9-BB100A7DC483}" type="pres">
      <dgm:prSet presAssocID="{A25CCE62-3425-4D45-BB5D-E17828D134A7}" presName="theList" presStyleCnt="0">
        <dgm:presLayoutVars>
          <dgm:dir/>
          <dgm:animLvl val="lvl"/>
          <dgm:resizeHandles val="exact"/>
        </dgm:presLayoutVars>
      </dgm:prSet>
      <dgm:spPr/>
    </dgm:pt>
    <dgm:pt modelId="{F688F985-3026-45BD-9E2D-2D9871AAC496}" type="pres">
      <dgm:prSet presAssocID="{682F3A0B-F39D-49F2-8398-8079565B18F4}" presName="compNode" presStyleCnt="0"/>
      <dgm:spPr/>
    </dgm:pt>
    <dgm:pt modelId="{13EC0EB1-14FE-4B30-B130-6B2FD85E08E3}" type="pres">
      <dgm:prSet presAssocID="{682F3A0B-F39D-49F2-8398-8079565B18F4}" presName="aNode" presStyleLbl="bgShp" presStyleIdx="0" presStyleCnt="3"/>
      <dgm:spPr/>
    </dgm:pt>
    <dgm:pt modelId="{6F457E07-F79E-4DD3-9A02-D2CE03FCDF59}" type="pres">
      <dgm:prSet presAssocID="{682F3A0B-F39D-49F2-8398-8079565B18F4}" presName="textNode" presStyleLbl="bgShp" presStyleIdx="0" presStyleCnt="3"/>
      <dgm:spPr/>
    </dgm:pt>
    <dgm:pt modelId="{D89294F1-1E1D-4119-996A-E577E8AD496B}" type="pres">
      <dgm:prSet presAssocID="{682F3A0B-F39D-49F2-8398-8079565B18F4}" presName="compChildNode" presStyleCnt="0"/>
      <dgm:spPr/>
    </dgm:pt>
    <dgm:pt modelId="{8C161A4B-0FCA-43A9-8ADA-DD7ACDEABF4D}" type="pres">
      <dgm:prSet presAssocID="{682F3A0B-F39D-49F2-8398-8079565B18F4}" presName="theInnerList" presStyleCnt="0"/>
      <dgm:spPr/>
    </dgm:pt>
    <dgm:pt modelId="{8D2CDFE3-8122-4B31-A057-1FF60CE7FC8F}" type="pres">
      <dgm:prSet presAssocID="{7C18F7B7-6855-4FFF-9DEF-3BC1DF3F6AC3}" presName="childNode" presStyleLbl="node1" presStyleIdx="0" presStyleCnt="14">
        <dgm:presLayoutVars>
          <dgm:bulletEnabled val="1"/>
        </dgm:presLayoutVars>
      </dgm:prSet>
      <dgm:spPr/>
    </dgm:pt>
    <dgm:pt modelId="{75EE7983-3635-4574-8E35-60F728E87E0A}" type="pres">
      <dgm:prSet presAssocID="{7C18F7B7-6855-4FFF-9DEF-3BC1DF3F6AC3}" presName="aSpace2" presStyleCnt="0"/>
      <dgm:spPr/>
    </dgm:pt>
    <dgm:pt modelId="{0BDC30B3-163A-494B-BC56-83A232B30727}" type="pres">
      <dgm:prSet presAssocID="{74E3BA64-B818-4A83-BA26-C1455A5D0E3C}" presName="childNode" presStyleLbl="node1" presStyleIdx="1" presStyleCnt="14">
        <dgm:presLayoutVars>
          <dgm:bulletEnabled val="1"/>
        </dgm:presLayoutVars>
      </dgm:prSet>
      <dgm:spPr/>
    </dgm:pt>
    <dgm:pt modelId="{D47CE9B4-4EBC-4EB7-BD59-F8EEF4B6FAED}" type="pres">
      <dgm:prSet presAssocID="{74E3BA64-B818-4A83-BA26-C1455A5D0E3C}" presName="aSpace2" presStyleCnt="0"/>
      <dgm:spPr/>
    </dgm:pt>
    <dgm:pt modelId="{D187FDFB-DBBC-403E-B563-771C6CD13DE6}" type="pres">
      <dgm:prSet presAssocID="{140F079C-1F6D-45A5-8D52-ABA53EBBC3DB}" presName="childNode" presStyleLbl="node1" presStyleIdx="2" presStyleCnt="14">
        <dgm:presLayoutVars>
          <dgm:bulletEnabled val="1"/>
        </dgm:presLayoutVars>
      </dgm:prSet>
      <dgm:spPr/>
    </dgm:pt>
    <dgm:pt modelId="{60DFF1A6-CB05-4C6E-BDDD-768AA20CC76F}" type="pres">
      <dgm:prSet presAssocID="{140F079C-1F6D-45A5-8D52-ABA53EBBC3DB}" presName="aSpace2" presStyleCnt="0"/>
      <dgm:spPr/>
    </dgm:pt>
    <dgm:pt modelId="{101089DA-9FF7-403C-9DB2-E6EC8CE2B516}" type="pres">
      <dgm:prSet presAssocID="{C28E4BE2-5F45-4738-97D7-96C498A791D8}" presName="childNode" presStyleLbl="node1" presStyleIdx="3" presStyleCnt="14">
        <dgm:presLayoutVars>
          <dgm:bulletEnabled val="1"/>
        </dgm:presLayoutVars>
      </dgm:prSet>
      <dgm:spPr/>
    </dgm:pt>
    <dgm:pt modelId="{CD8D4DFA-CDE0-4A3B-810A-A2311462000B}" type="pres">
      <dgm:prSet presAssocID="{C28E4BE2-5F45-4738-97D7-96C498A791D8}" presName="aSpace2" presStyleCnt="0"/>
      <dgm:spPr/>
    </dgm:pt>
    <dgm:pt modelId="{93361BC4-28FA-4437-978A-31B62D10586C}" type="pres">
      <dgm:prSet presAssocID="{A5B8DE4E-302F-4E5B-8B6E-651869599686}" presName="childNode" presStyleLbl="node1" presStyleIdx="4" presStyleCnt="14">
        <dgm:presLayoutVars>
          <dgm:bulletEnabled val="1"/>
        </dgm:presLayoutVars>
      </dgm:prSet>
      <dgm:spPr/>
    </dgm:pt>
    <dgm:pt modelId="{B5974E72-FE6E-4CCA-8B4A-AA521E32E503}" type="pres">
      <dgm:prSet presAssocID="{A5B8DE4E-302F-4E5B-8B6E-651869599686}" presName="aSpace2" presStyleCnt="0"/>
      <dgm:spPr/>
    </dgm:pt>
    <dgm:pt modelId="{6AFEC2A3-8AC6-4640-9E4E-7918FB0AB646}" type="pres">
      <dgm:prSet presAssocID="{0DA0E963-C5F2-4C5C-AB08-544069B72228}" presName="childNode" presStyleLbl="node1" presStyleIdx="5" presStyleCnt="14">
        <dgm:presLayoutVars>
          <dgm:bulletEnabled val="1"/>
        </dgm:presLayoutVars>
      </dgm:prSet>
      <dgm:spPr/>
    </dgm:pt>
    <dgm:pt modelId="{ADBF6EB5-F10D-44F4-B1AC-53E98ED35CB5}" type="pres">
      <dgm:prSet presAssocID="{0DA0E963-C5F2-4C5C-AB08-544069B72228}" presName="aSpace2" presStyleCnt="0"/>
      <dgm:spPr/>
    </dgm:pt>
    <dgm:pt modelId="{8A9682DE-D894-4613-B845-157C1A8A9557}" type="pres">
      <dgm:prSet presAssocID="{2ACB6F2D-3BC8-4706-BBA0-5004B198EEEB}" presName="childNode" presStyleLbl="node1" presStyleIdx="6" presStyleCnt="14" custLinFactNeighborX="478" custLinFactNeighborY="-38229">
        <dgm:presLayoutVars>
          <dgm:bulletEnabled val="1"/>
        </dgm:presLayoutVars>
      </dgm:prSet>
      <dgm:spPr/>
    </dgm:pt>
    <dgm:pt modelId="{69E0EC9E-8399-49A6-805F-0468059F9EC7}" type="pres">
      <dgm:prSet presAssocID="{682F3A0B-F39D-49F2-8398-8079565B18F4}" presName="aSpace" presStyleCnt="0"/>
      <dgm:spPr/>
    </dgm:pt>
    <dgm:pt modelId="{133AC18F-F7E1-4924-A32A-87361C99651D}" type="pres">
      <dgm:prSet presAssocID="{F0B9FE94-1C27-4126-AC8D-96A002F7D7F1}" presName="compNode" presStyleCnt="0"/>
      <dgm:spPr/>
    </dgm:pt>
    <dgm:pt modelId="{CB58AE20-3CC4-41E0-BF1B-E90DBA85A41B}" type="pres">
      <dgm:prSet presAssocID="{F0B9FE94-1C27-4126-AC8D-96A002F7D7F1}" presName="aNode" presStyleLbl="bgShp" presStyleIdx="1" presStyleCnt="3"/>
      <dgm:spPr/>
    </dgm:pt>
    <dgm:pt modelId="{E3A71B7A-1B14-4582-85EA-C5D27ED1B93C}" type="pres">
      <dgm:prSet presAssocID="{F0B9FE94-1C27-4126-AC8D-96A002F7D7F1}" presName="textNode" presStyleLbl="bgShp" presStyleIdx="1" presStyleCnt="3"/>
      <dgm:spPr/>
    </dgm:pt>
    <dgm:pt modelId="{3C799B05-A264-4398-8AD7-4950DC1526A1}" type="pres">
      <dgm:prSet presAssocID="{F0B9FE94-1C27-4126-AC8D-96A002F7D7F1}" presName="compChildNode" presStyleCnt="0"/>
      <dgm:spPr/>
    </dgm:pt>
    <dgm:pt modelId="{E9BD7ACF-BBC0-417D-B873-13551139B58C}" type="pres">
      <dgm:prSet presAssocID="{F0B9FE94-1C27-4126-AC8D-96A002F7D7F1}" presName="theInnerList" presStyleCnt="0"/>
      <dgm:spPr/>
    </dgm:pt>
    <dgm:pt modelId="{4805CD09-0244-4B8C-9718-AD0ADF1174E8}" type="pres">
      <dgm:prSet presAssocID="{A1636A38-9157-4A68-A19E-31EC0BB9BD4B}" presName="childNode" presStyleLbl="node1" presStyleIdx="7" presStyleCnt="14">
        <dgm:presLayoutVars>
          <dgm:bulletEnabled val="1"/>
        </dgm:presLayoutVars>
      </dgm:prSet>
      <dgm:spPr/>
    </dgm:pt>
    <dgm:pt modelId="{DFE28747-E163-4892-9B2E-50C487CA9E6A}" type="pres">
      <dgm:prSet presAssocID="{A1636A38-9157-4A68-A19E-31EC0BB9BD4B}" presName="aSpace2" presStyleCnt="0"/>
      <dgm:spPr/>
    </dgm:pt>
    <dgm:pt modelId="{C8A79604-25D2-40ED-B0EB-5E2CAA97C5BB}" type="pres">
      <dgm:prSet presAssocID="{30A567FD-48E6-47F5-9F26-66B6AFC1EBF3}" presName="childNode" presStyleLbl="node1" presStyleIdx="8" presStyleCnt="14">
        <dgm:presLayoutVars>
          <dgm:bulletEnabled val="1"/>
        </dgm:presLayoutVars>
      </dgm:prSet>
      <dgm:spPr/>
    </dgm:pt>
    <dgm:pt modelId="{48049EC4-7A15-4010-9204-DC93B1DDA357}" type="pres">
      <dgm:prSet presAssocID="{30A567FD-48E6-47F5-9F26-66B6AFC1EBF3}" presName="aSpace2" presStyleCnt="0"/>
      <dgm:spPr/>
    </dgm:pt>
    <dgm:pt modelId="{B4B035FC-B1ED-46FE-B38D-C6E288791B36}" type="pres">
      <dgm:prSet presAssocID="{E2B93CA2-61AE-4986-A128-38E44F86796F}" presName="childNode" presStyleLbl="node1" presStyleIdx="9" presStyleCnt="14">
        <dgm:presLayoutVars>
          <dgm:bulletEnabled val="1"/>
        </dgm:presLayoutVars>
      </dgm:prSet>
      <dgm:spPr/>
    </dgm:pt>
    <dgm:pt modelId="{4C845309-320B-417B-B0C8-699386E272B5}" type="pres">
      <dgm:prSet presAssocID="{E2B93CA2-61AE-4986-A128-38E44F86796F}" presName="aSpace2" presStyleCnt="0"/>
      <dgm:spPr/>
    </dgm:pt>
    <dgm:pt modelId="{CBFDEB8F-75D8-4B49-9C93-5D87D9A3C5D0}" type="pres">
      <dgm:prSet presAssocID="{B6B0B635-0F46-4ACC-9148-82A3D379947B}" presName="childNode" presStyleLbl="node1" presStyleIdx="10" presStyleCnt="14">
        <dgm:presLayoutVars>
          <dgm:bulletEnabled val="1"/>
        </dgm:presLayoutVars>
      </dgm:prSet>
      <dgm:spPr/>
    </dgm:pt>
    <dgm:pt modelId="{DF21606C-8577-424D-8DC0-656E3CA85052}" type="pres">
      <dgm:prSet presAssocID="{F0B9FE94-1C27-4126-AC8D-96A002F7D7F1}" presName="aSpace" presStyleCnt="0"/>
      <dgm:spPr/>
    </dgm:pt>
    <dgm:pt modelId="{7451E539-A7BD-40B4-AA44-0846638AFD1D}" type="pres">
      <dgm:prSet presAssocID="{30EC20D6-6653-4F95-B6EE-1EF7A50B5A25}" presName="compNode" presStyleCnt="0"/>
      <dgm:spPr/>
    </dgm:pt>
    <dgm:pt modelId="{EB650F47-FB4A-4A57-A6D1-162B5F7852C6}" type="pres">
      <dgm:prSet presAssocID="{30EC20D6-6653-4F95-B6EE-1EF7A50B5A25}" presName="aNode" presStyleLbl="bgShp" presStyleIdx="2" presStyleCnt="3"/>
      <dgm:spPr/>
    </dgm:pt>
    <dgm:pt modelId="{B014BE7A-4B6B-4162-90ED-9809BB7A75C9}" type="pres">
      <dgm:prSet presAssocID="{30EC20D6-6653-4F95-B6EE-1EF7A50B5A25}" presName="textNode" presStyleLbl="bgShp" presStyleIdx="2" presStyleCnt="3"/>
      <dgm:spPr/>
    </dgm:pt>
    <dgm:pt modelId="{8A31BB3D-1E98-4A8A-AE99-FA2461A5E497}" type="pres">
      <dgm:prSet presAssocID="{30EC20D6-6653-4F95-B6EE-1EF7A50B5A25}" presName="compChildNode" presStyleCnt="0"/>
      <dgm:spPr/>
    </dgm:pt>
    <dgm:pt modelId="{F7E86F2A-1A82-4393-87D4-0166671794E8}" type="pres">
      <dgm:prSet presAssocID="{30EC20D6-6653-4F95-B6EE-1EF7A50B5A25}" presName="theInnerList" presStyleCnt="0"/>
      <dgm:spPr/>
    </dgm:pt>
    <dgm:pt modelId="{07D72009-29DD-4520-A100-253680634830}" type="pres">
      <dgm:prSet presAssocID="{38068C89-922A-40C8-9986-3C53A3796EC9}" presName="childNode" presStyleLbl="node1" presStyleIdx="11" presStyleCnt="14">
        <dgm:presLayoutVars>
          <dgm:bulletEnabled val="1"/>
        </dgm:presLayoutVars>
      </dgm:prSet>
      <dgm:spPr/>
    </dgm:pt>
    <dgm:pt modelId="{065E7D84-E8B2-4941-AA4D-F38319E6BBC8}" type="pres">
      <dgm:prSet presAssocID="{38068C89-922A-40C8-9986-3C53A3796EC9}" presName="aSpace2" presStyleCnt="0"/>
      <dgm:spPr/>
    </dgm:pt>
    <dgm:pt modelId="{C3102E46-A2A8-4264-B351-2B3C52D99A3F}" type="pres">
      <dgm:prSet presAssocID="{F16E40B6-1A52-43F1-8C73-439506DD3C29}" presName="childNode" presStyleLbl="node1" presStyleIdx="12" presStyleCnt="14" custLinFactNeighborX="-478" custLinFactNeighborY="-6582">
        <dgm:presLayoutVars>
          <dgm:bulletEnabled val="1"/>
        </dgm:presLayoutVars>
      </dgm:prSet>
      <dgm:spPr/>
    </dgm:pt>
    <dgm:pt modelId="{C6F33429-668C-4968-A01B-7F77F9C4EC77}" type="pres">
      <dgm:prSet presAssocID="{F16E40B6-1A52-43F1-8C73-439506DD3C29}" presName="aSpace2" presStyleCnt="0"/>
      <dgm:spPr/>
    </dgm:pt>
    <dgm:pt modelId="{B268D147-F0DA-453D-A2A5-2DDE47B69FA6}" type="pres">
      <dgm:prSet presAssocID="{C2482930-0BDB-497A-B4D5-8A72EF2C3CD8}" presName="childNode" presStyleLbl="node1" presStyleIdx="13" presStyleCnt="14">
        <dgm:presLayoutVars>
          <dgm:bulletEnabled val="1"/>
        </dgm:presLayoutVars>
      </dgm:prSet>
      <dgm:spPr/>
    </dgm:pt>
  </dgm:ptLst>
  <dgm:cxnLst>
    <dgm:cxn modelId="{8B02EA0B-A372-4CA6-A9A1-35E590C48ACE}" srcId="{A25CCE62-3425-4D45-BB5D-E17828D134A7}" destId="{682F3A0B-F39D-49F2-8398-8079565B18F4}" srcOrd="0" destOrd="0" parTransId="{B5FE58F8-89BD-4561-B992-6774D3998D5C}" sibTransId="{DED5C1D0-F053-400A-90DF-B0B7288B84AB}"/>
    <dgm:cxn modelId="{17F1D214-A4B4-449B-A6A6-710069060997}" type="presOf" srcId="{2ACB6F2D-3BC8-4706-BBA0-5004B198EEEB}" destId="{8A9682DE-D894-4613-B845-157C1A8A9557}" srcOrd="0" destOrd="0" presId="urn:microsoft.com/office/officeart/2005/8/layout/lProcess2"/>
    <dgm:cxn modelId="{72D11E2A-AEBA-459B-8CF7-5780CE2162DF}" srcId="{682F3A0B-F39D-49F2-8398-8079565B18F4}" destId="{140F079C-1F6D-45A5-8D52-ABA53EBBC3DB}" srcOrd="2" destOrd="0" parTransId="{89F2517F-E549-46AF-B3BA-06317CDBC764}" sibTransId="{9647444D-2CBC-47CA-8577-DD78B5110B48}"/>
    <dgm:cxn modelId="{45973D2E-2A5A-40E8-8FAA-54113F47ECE1}" srcId="{F0B9FE94-1C27-4126-AC8D-96A002F7D7F1}" destId="{E2B93CA2-61AE-4986-A128-38E44F86796F}" srcOrd="2" destOrd="0" parTransId="{A41B0E92-5C3A-4BE8-8AAC-072A57E92CC6}" sibTransId="{F7E0522D-69BF-4BF1-BEF4-5A435118F623}"/>
    <dgm:cxn modelId="{BECBC12E-E7A3-4AF5-AE39-0121AAA04E48}" srcId="{30EC20D6-6653-4F95-B6EE-1EF7A50B5A25}" destId="{C2482930-0BDB-497A-B4D5-8A72EF2C3CD8}" srcOrd="2" destOrd="0" parTransId="{3B1C075D-3827-4604-A347-4AB61355E65E}" sibTransId="{5849B681-BBBB-4724-911F-8AA938D95C36}"/>
    <dgm:cxn modelId="{EB55BC30-A1FE-4583-A511-7F1752881FE8}" type="presOf" srcId="{C28E4BE2-5F45-4738-97D7-96C498A791D8}" destId="{101089DA-9FF7-403C-9DB2-E6EC8CE2B516}" srcOrd="0" destOrd="0" presId="urn:microsoft.com/office/officeart/2005/8/layout/lProcess2"/>
    <dgm:cxn modelId="{CBAB0B38-973E-42D1-94CC-8481240B485C}" type="presOf" srcId="{B6B0B635-0F46-4ACC-9148-82A3D379947B}" destId="{CBFDEB8F-75D8-4B49-9C93-5D87D9A3C5D0}" srcOrd="0" destOrd="0" presId="urn:microsoft.com/office/officeart/2005/8/layout/lProcess2"/>
    <dgm:cxn modelId="{8DD30F3B-9303-40B3-A345-E6241515C781}" srcId="{30EC20D6-6653-4F95-B6EE-1EF7A50B5A25}" destId="{38068C89-922A-40C8-9986-3C53A3796EC9}" srcOrd="0" destOrd="0" parTransId="{E05001C8-BA53-4D0B-B0EA-C6F151912C40}" sibTransId="{0DA4F901-6758-4E64-BB79-77F6CDCFF2B1}"/>
    <dgm:cxn modelId="{6D27FB3F-5865-460E-9593-E91EE86606C3}" type="presOf" srcId="{0DA0E963-C5F2-4C5C-AB08-544069B72228}" destId="{6AFEC2A3-8AC6-4640-9E4E-7918FB0AB646}" srcOrd="0" destOrd="0" presId="urn:microsoft.com/office/officeart/2005/8/layout/lProcess2"/>
    <dgm:cxn modelId="{1519465D-A662-41CB-BA06-3F199464ABDA}" type="presOf" srcId="{30EC20D6-6653-4F95-B6EE-1EF7A50B5A25}" destId="{B014BE7A-4B6B-4162-90ED-9809BB7A75C9}" srcOrd="1" destOrd="0" presId="urn:microsoft.com/office/officeart/2005/8/layout/lProcess2"/>
    <dgm:cxn modelId="{45B25045-4AB6-4318-81E7-46C39C43BB09}" type="presOf" srcId="{C2482930-0BDB-497A-B4D5-8A72EF2C3CD8}" destId="{B268D147-F0DA-453D-A2A5-2DDE47B69FA6}" srcOrd="0" destOrd="0" presId="urn:microsoft.com/office/officeart/2005/8/layout/lProcess2"/>
    <dgm:cxn modelId="{FF46E369-FD7B-4887-BA8B-09DBFF2EFA8A}" type="presOf" srcId="{A25CCE62-3425-4D45-BB5D-E17828D134A7}" destId="{57CE44F9-0838-4DF6-8EB9-BB100A7DC483}" srcOrd="0" destOrd="0" presId="urn:microsoft.com/office/officeart/2005/8/layout/lProcess2"/>
    <dgm:cxn modelId="{3608B66A-DC95-4CE8-B69B-9A47BF8635E4}" srcId="{682F3A0B-F39D-49F2-8398-8079565B18F4}" destId="{2ACB6F2D-3BC8-4706-BBA0-5004B198EEEB}" srcOrd="6" destOrd="0" parTransId="{9B3D0C71-8D11-4E9A-9F33-9881F5E6B5D5}" sibTransId="{4070DDB0-8530-4F42-BC1C-6E864CCBA14E}"/>
    <dgm:cxn modelId="{2129324D-B099-4E05-A54B-9BA3CB7D0487}" srcId="{682F3A0B-F39D-49F2-8398-8079565B18F4}" destId="{74E3BA64-B818-4A83-BA26-C1455A5D0E3C}" srcOrd="1" destOrd="0" parTransId="{E19A75C6-B1AE-4FB1-A970-4EE48527752E}" sibTransId="{7036F743-1875-4091-A6F3-26602CE2E223}"/>
    <dgm:cxn modelId="{F01CD16F-047A-4744-B36B-DA6791C3B7D7}" srcId="{F0B9FE94-1C27-4126-AC8D-96A002F7D7F1}" destId="{A1636A38-9157-4A68-A19E-31EC0BB9BD4B}" srcOrd="0" destOrd="0" parTransId="{D3D648F0-6670-4A00-B587-B7580E708D79}" sibTransId="{422B1AD8-AC5C-4B75-BD9C-2F9124515CB8}"/>
    <dgm:cxn modelId="{0D546852-D0FB-4686-AD96-9907F772EA6B}" srcId="{F0B9FE94-1C27-4126-AC8D-96A002F7D7F1}" destId="{30A567FD-48E6-47F5-9F26-66B6AFC1EBF3}" srcOrd="1" destOrd="0" parTransId="{EFA4E482-85C0-4C13-AFC5-455E87FDEFCB}" sibTransId="{A8CE6D64-4F1F-454A-BAF9-D6C77FC0F95A}"/>
    <dgm:cxn modelId="{A5D04C76-9D6F-4615-A6B8-096AB88EA55D}" srcId="{682F3A0B-F39D-49F2-8398-8079565B18F4}" destId="{0DA0E963-C5F2-4C5C-AB08-544069B72228}" srcOrd="5" destOrd="0" parTransId="{DB652753-B5B9-4E9C-99C1-CDB982460064}" sibTransId="{67AECB66-0184-4CC6-BAAD-D07731F652C5}"/>
    <dgm:cxn modelId="{CAECE856-432E-4F59-9D42-8F7F2EAC9417}" type="presOf" srcId="{A1636A38-9157-4A68-A19E-31EC0BB9BD4B}" destId="{4805CD09-0244-4B8C-9718-AD0ADF1174E8}" srcOrd="0" destOrd="0" presId="urn:microsoft.com/office/officeart/2005/8/layout/lProcess2"/>
    <dgm:cxn modelId="{F698E08A-A046-47BE-B7E1-6C64DBCF6C0A}" type="presOf" srcId="{F0B9FE94-1C27-4126-AC8D-96A002F7D7F1}" destId="{CB58AE20-3CC4-41E0-BF1B-E90DBA85A41B}" srcOrd="0" destOrd="0" presId="urn:microsoft.com/office/officeart/2005/8/layout/lProcess2"/>
    <dgm:cxn modelId="{8E6F6A9C-A58B-4FF7-9074-87798C3C1F9E}" type="presOf" srcId="{F0B9FE94-1C27-4126-AC8D-96A002F7D7F1}" destId="{E3A71B7A-1B14-4582-85EA-C5D27ED1B93C}" srcOrd="1" destOrd="0" presId="urn:microsoft.com/office/officeart/2005/8/layout/lProcess2"/>
    <dgm:cxn modelId="{62F8E5A2-9322-4B0E-B1C3-8F008E7ED38F}" type="presOf" srcId="{30A567FD-48E6-47F5-9F26-66B6AFC1EBF3}" destId="{C8A79604-25D2-40ED-B0EB-5E2CAA97C5BB}" srcOrd="0" destOrd="0" presId="urn:microsoft.com/office/officeart/2005/8/layout/lProcess2"/>
    <dgm:cxn modelId="{85A1D1AD-C614-4ED1-9999-7302F0A5CF0A}" srcId="{A25CCE62-3425-4D45-BB5D-E17828D134A7}" destId="{F0B9FE94-1C27-4126-AC8D-96A002F7D7F1}" srcOrd="1" destOrd="0" parTransId="{11917C79-6AA2-4B58-BADD-A98F2508C096}" sibTransId="{E2C6D93E-C304-4665-B399-32346970B43C}"/>
    <dgm:cxn modelId="{EFAFA2B8-9285-490A-8D0D-CBEE1A1AE682}" type="presOf" srcId="{E2B93CA2-61AE-4986-A128-38E44F86796F}" destId="{B4B035FC-B1ED-46FE-B38D-C6E288791B36}" srcOrd="0" destOrd="0" presId="urn:microsoft.com/office/officeart/2005/8/layout/lProcess2"/>
    <dgm:cxn modelId="{40B061C0-7E2B-4F35-B1A8-09E37CE02DFE}" type="presOf" srcId="{7C18F7B7-6855-4FFF-9DEF-3BC1DF3F6AC3}" destId="{8D2CDFE3-8122-4B31-A057-1FF60CE7FC8F}" srcOrd="0" destOrd="0" presId="urn:microsoft.com/office/officeart/2005/8/layout/lProcess2"/>
    <dgm:cxn modelId="{01D796C1-A2D5-453B-8DC7-8A0C880790BC}" type="presOf" srcId="{38068C89-922A-40C8-9986-3C53A3796EC9}" destId="{07D72009-29DD-4520-A100-253680634830}" srcOrd="0" destOrd="0" presId="urn:microsoft.com/office/officeart/2005/8/layout/lProcess2"/>
    <dgm:cxn modelId="{7E263FCB-14FB-4BBB-8C46-27DD5729AAC5}" type="presOf" srcId="{74E3BA64-B818-4A83-BA26-C1455A5D0E3C}" destId="{0BDC30B3-163A-494B-BC56-83A232B30727}" srcOrd="0" destOrd="0" presId="urn:microsoft.com/office/officeart/2005/8/layout/lProcess2"/>
    <dgm:cxn modelId="{4318DAD7-B579-48B7-9BE3-EA7D4FD7FE6C}" type="presOf" srcId="{30EC20D6-6653-4F95-B6EE-1EF7A50B5A25}" destId="{EB650F47-FB4A-4A57-A6D1-162B5F7852C6}" srcOrd="0" destOrd="0" presId="urn:microsoft.com/office/officeart/2005/8/layout/lProcess2"/>
    <dgm:cxn modelId="{510F79D8-BF04-4997-97C3-9CB956E45CC5}" srcId="{F0B9FE94-1C27-4126-AC8D-96A002F7D7F1}" destId="{B6B0B635-0F46-4ACC-9148-82A3D379947B}" srcOrd="3" destOrd="0" parTransId="{B0C9FAB3-00B9-4EC8-BB7B-9E67EAFCC036}" sibTransId="{4F415763-566C-4B3F-9717-FE55490231E0}"/>
    <dgm:cxn modelId="{9092A2DA-E7C1-4898-A29C-E06B59D8144C}" type="presOf" srcId="{682F3A0B-F39D-49F2-8398-8079565B18F4}" destId="{13EC0EB1-14FE-4B30-B130-6B2FD85E08E3}" srcOrd="0" destOrd="0" presId="urn:microsoft.com/office/officeart/2005/8/layout/lProcess2"/>
    <dgm:cxn modelId="{D2C69BDD-F12F-44D4-9C2C-B534A9D5C6F0}" type="presOf" srcId="{682F3A0B-F39D-49F2-8398-8079565B18F4}" destId="{6F457E07-F79E-4DD3-9A02-D2CE03FCDF59}" srcOrd="1" destOrd="0" presId="urn:microsoft.com/office/officeart/2005/8/layout/lProcess2"/>
    <dgm:cxn modelId="{7CBC7EDF-58A3-49F5-8363-A35A12E85E19}" srcId="{682F3A0B-F39D-49F2-8398-8079565B18F4}" destId="{7C18F7B7-6855-4FFF-9DEF-3BC1DF3F6AC3}" srcOrd="0" destOrd="0" parTransId="{F0DC6E0D-829C-49D3-964E-CCA9C03527B3}" sibTransId="{9F595A29-9C7D-460B-8B7C-E9CC405EECF3}"/>
    <dgm:cxn modelId="{C2401AE3-1C34-4D4B-8639-1DD89286720E}" srcId="{A25CCE62-3425-4D45-BB5D-E17828D134A7}" destId="{30EC20D6-6653-4F95-B6EE-1EF7A50B5A25}" srcOrd="2" destOrd="0" parTransId="{2260B9AE-01CE-41D1-BCFD-1422E1C796BB}" sibTransId="{E364729D-4CF6-4894-AB78-0566087A4C15}"/>
    <dgm:cxn modelId="{018CD5E7-0B57-400C-A71D-C1C4B029EB66}" srcId="{30EC20D6-6653-4F95-B6EE-1EF7A50B5A25}" destId="{F16E40B6-1A52-43F1-8C73-439506DD3C29}" srcOrd="1" destOrd="0" parTransId="{1AFF2327-8831-48F9-ADC9-AAB95061FF72}" sibTransId="{30CD352C-F243-4D97-8326-D8D84F57DFEE}"/>
    <dgm:cxn modelId="{4D0D56EE-89F3-4028-B45E-9EFF4269BC52}" srcId="{682F3A0B-F39D-49F2-8398-8079565B18F4}" destId="{C28E4BE2-5F45-4738-97D7-96C498A791D8}" srcOrd="3" destOrd="0" parTransId="{83A4315B-0B00-4EF8-9B32-7BBC3E93792E}" sibTransId="{EF2035F0-E86E-495C-AAEE-53E85A755274}"/>
    <dgm:cxn modelId="{EB2507EF-A5A1-42C1-BBB6-A6FE7F31873C}" type="presOf" srcId="{F16E40B6-1A52-43F1-8C73-439506DD3C29}" destId="{C3102E46-A2A8-4264-B351-2B3C52D99A3F}" srcOrd="0" destOrd="0" presId="urn:microsoft.com/office/officeart/2005/8/layout/lProcess2"/>
    <dgm:cxn modelId="{0F86D3EF-324B-44FB-A4DD-96D8234B13C3}" type="presOf" srcId="{140F079C-1F6D-45A5-8D52-ABA53EBBC3DB}" destId="{D187FDFB-DBBC-403E-B563-771C6CD13DE6}" srcOrd="0" destOrd="0" presId="urn:microsoft.com/office/officeart/2005/8/layout/lProcess2"/>
    <dgm:cxn modelId="{30EF3BFB-D77E-47D8-856A-62F2E77A4740}" type="presOf" srcId="{A5B8DE4E-302F-4E5B-8B6E-651869599686}" destId="{93361BC4-28FA-4437-978A-31B62D10586C}" srcOrd="0" destOrd="0" presId="urn:microsoft.com/office/officeart/2005/8/layout/lProcess2"/>
    <dgm:cxn modelId="{355DA7FC-20C1-4DEC-9D8D-29487E3D1694}" srcId="{682F3A0B-F39D-49F2-8398-8079565B18F4}" destId="{A5B8DE4E-302F-4E5B-8B6E-651869599686}" srcOrd="4" destOrd="0" parTransId="{1C0B9CFD-6587-4267-9885-5C1B4C547800}" sibTransId="{942E0BCF-5CAE-4F53-9FBF-9CDB79D4159F}"/>
    <dgm:cxn modelId="{B83A9581-94DF-4D2B-AF67-1795F4684AFC}" type="presParOf" srcId="{57CE44F9-0838-4DF6-8EB9-BB100A7DC483}" destId="{F688F985-3026-45BD-9E2D-2D9871AAC496}" srcOrd="0" destOrd="0" presId="urn:microsoft.com/office/officeart/2005/8/layout/lProcess2"/>
    <dgm:cxn modelId="{26D77A46-1967-4D77-9DA4-16CD54C583EB}" type="presParOf" srcId="{F688F985-3026-45BD-9E2D-2D9871AAC496}" destId="{13EC0EB1-14FE-4B30-B130-6B2FD85E08E3}" srcOrd="0" destOrd="0" presId="urn:microsoft.com/office/officeart/2005/8/layout/lProcess2"/>
    <dgm:cxn modelId="{F04EF1FD-1AFD-44D7-9C03-EFE0F635AE9A}" type="presParOf" srcId="{F688F985-3026-45BD-9E2D-2D9871AAC496}" destId="{6F457E07-F79E-4DD3-9A02-D2CE03FCDF59}" srcOrd="1" destOrd="0" presId="urn:microsoft.com/office/officeart/2005/8/layout/lProcess2"/>
    <dgm:cxn modelId="{C03A62AD-1A3C-4BC4-B696-7A7A3A9268C4}" type="presParOf" srcId="{F688F985-3026-45BD-9E2D-2D9871AAC496}" destId="{D89294F1-1E1D-4119-996A-E577E8AD496B}" srcOrd="2" destOrd="0" presId="urn:microsoft.com/office/officeart/2005/8/layout/lProcess2"/>
    <dgm:cxn modelId="{483BAF9C-B94D-4876-862E-05C8CC467EE9}" type="presParOf" srcId="{D89294F1-1E1D-4119-996A-E577E8AD496B}" destId="{8C161A4B-0FCA-43A9-8ADA-DD7ACDEABF4D}" srcOrd="0" destOrd="0" presId="urn:microsoft.com/office/officeart/2005/8/layout/lProcess2"/>
    <dgm:cxn modelId="{841A0C0C-AF6A-49A3-BB4D-DB1C37FDBFA8}" type="presParOf" srcId="{8C161A4B-0FCA-43A9-8ADA-DD7ACDEABF4D}" destId="{8D2CDFE3-8122-4B31-A057-1FF60CE7FC8F}" srcOrd="0" destOrd="0" presId="urn:microsoft.com/office/officeart/2005/8/layout/lProcess2"/>
    <dgm:cxn modelId="{AA6347FD-8887-4935-9FB4-740EA3C45A84}" type="presParOf" srcId="{8C161A4B-0FCA-43A9-8ADA-DD7ACDEABF4D}" destId="{75EE7983-3635-4574-8E35-60F728E87E0A}" srcOrd="1" destOrd="0" presId="urn:microsoft.com/office/officeart/2005/8/layout/lProcess2"/>
    <dgm:cxn modelId="{13154851-9147-4BAB-BEB9-506ACA7F5A64}" type="presParOf" srcId="{8C161A4B-0FCA-43A9-8ADA-DD7ACDEABF4D}" destId="{0BDC30B3-163A-494B-BC56-83A232B30727}" srcOrd="2" destOrd="0" presId="urn:microsoft.com/office/officeart/2005/8/layout/lProcess2"/>
    <dgm:cxn modelId="{4EC4DB21-8985-42AF-A493-FF967FF73E69}" type="presParOf" srcId="{8C161A4B-0FCA-43A9-8ADA-DD7ACDEABF4D}" destId="{D47CE9B4-4EBC-4EB7-BD59-F8EEF4B6FAED}" srcOrd="3" destOrd="0" presId="urn:microsoft.com/office/officeart/2005/8/layout/lProcess2"/>
    <dgm:cxn modelId="{49992619-EFD1-4BA4-9186-D066DCA52C91}" type="presParOf" srcId="{8C161A4B-0FCA-43A9-8ADA-DD7ACDEABF4D}" destId="{D187FDFB-DBBC-403E-B563-771C6CD13DE6}" srcOrd="4" destOrd="0" presId="urn:microsoft.com/office/officeart/2005/8/layout/lProcess2"/>
    <dgm:cxn modelId="{6293EFA7-E503-49E5-8FB3-9E9C4D34023A}" type="presParOf" srcId="{8C161A4B-0FCA-43A9-8ADA-DD7ACDEABF4D}" destId="{60DFF1A6-CB05-4C6E-BDDD-768AA20CC76F}" srcOrd="5" destOrd="0" presId="urn:microsoft.com/office/officeart/2005/8/layout/lProcess2"/>
    <dgm:cxn modelId="{7FC83487-4E33-4136-AB7A-B749209B0E2E}" type="presParOf" srcId="{8C161A4B-0FCA-43A9-8ADA-DD7ACDEABF4D}" destId="{101089DA-9FF7-403C-9DB2-E6EC8CE2B516}" srcOrd="6" destOrd="0" presId="urn:microsoft.com/office/officeart/2005/8/layout/lProcess2"/>
    <dgm:cxn modelId="{ABF53E5B-7056-4773-BF4C-66E5A465C18C}" type="presParOf" srcId="{8C161A4B-0FCA-43A9-8ADA-DD7ACDEABF4D}" destId="{CD8D4DFA-CDE0-4A3B-810A-A2311462000B}" srcOrd="7" destOrd="0" presId="urn:microsoft.com/office/officeart/2005/8/layout/lProcess2"/>
    <dgm:cxn modelId="{4F29D969-EC3E-4C05-A4F5-83639A3353C6}" type="presParOf" srcId="{8C161A4B-0FCA-43A9-8ADA-DD7ACDEABF4D}" destId="{93361BC4-28FA-4437-978A-31B62D10586C}" srcOrd="8" destOrd="0" presId="urn:microsoft.com/office/officeart/2005/8/layout/lProcess2"/>
    <dgm:cxn modelId="{7DC41E52-DA45-4AA8-8554-9858171E53FF}" type="presParOf" srcId="{8C161A4B-0FCA-43A9-8ADA-DD7ACDEABF4D}" destId="{B5974E72-FE6E-4CCA-8B4A-AA521E32E503}" srcOrd="9" destOrd="0" presId="urn:microsoft.com/office/officeart/2005/8/layout/lProcess2"/>
    <dgm:cxn modelId="{D648214C-A7F8-40C9-AC9C-860735E95027}" type="presParOf" srcId="{8C161A4B-0FCA-43A9-8ADA-DD7ACDEABF4D}" destId="{6AFEC2A3-8AC6-4640-9E4E-7918FB0AB646}" srcOrd="10" destOrd="0" presId="urn:microsoft.com/office/officeart/2005/8/layout/lProcess2"/>
    <dgm:cxn modelId="{28F18A4A-DABC-40E8-B620-C1A6FC8BD4BF}" type="presParOf" srcId="{8C161A4B-0FCA-43A9-8ADA-DD7ACDEABF4D}" destId="{ADBF6EB5-F10D-44F4-B1AC-53E98ED35CB5}" srcOrd="11" destOrd="0" presId="urn:microsoft.com/office/officeart/2005/8/layout/lProcess2"/>
    <dgm:cxn modelId="{0254FACD-E243-4DDB-A95F-B666073F0EC4}" type="presParOf" srcId="{8C161A4B-0FCA-43A9-8ADA-DD7ACDEABF4D}" destId="{8A9682DE-D894-4613-B845-157C1A8A9557}" srcOrd="12" destOrd="0" presId="urn:microsoft.com/office/officeart/2005/8/layout/lProcess2"/>
    <dgm:cxn modelId="{E0402170-65CA-4038-98B4-AB1209C3620A}" type="presParOf" srcId="{57CE44F9-0838-4DF6-8EB9-BB100A7DC483}" destId="{69E0EC9E-8399-49A6-805F-0468059F9EC7}" srcOrd="1" destOrd="0" presId="urn:microsoft.com/office/officeart/2005/8/layout/lProcess2"/>
    <dgm:cxn modelId="{04DEFA37-1DB9-4898-A9FD-E301088D6E8D}" type="presParOf" srcId="{57CE44F9-0838-4DF6-8EB9-BB100A7DC483}" destId="{133AC18F-F7E1-4924-A32A-87361C99651D}" srcOrd="2" destOrd="0" presId="urn:microsoft.com/office/officeart/2005/8/layout/lProcess2"/>
    <dgm:cxn modelId="{5939D524-5E78-485A-AD7E-A77B0B996147}" type="presParOf" srcId="{133AC18F-F7E1-4924-A32A-87361C99651D}" destId="{CB58AE20-3CC4-41E0-BF1B-E90DBA85A41B}" srcOrd="0" destOrd="0" presId="urn:microsoft.com/office/officeart/2005/8/layout/lProcess2"/>
    <dgm:cxn modelId="{2560C4A8-8719-4D74-80CA-281288B4F5D6}" type="presParOf" srcId="{133AC18F-F7E1-4924-A32A-87361C99651D}" destId="{E3A71B7A-1B14-4582-85EA-C5D27ED1B93C}" srcOrd="1" destOrd="0" presId="urn:microsoft.com/office/officeart/2005/8/layout/lProcess2"/>
    <dgm:cxn modelId="{D27644BB-60D9-4159-B75A-17AB3B3CF9A7}" type="presParOf" srcId="{133AC18F-F7E1-4924-A32A-87361C99651D}" destId="{3C799B05-A264-4398-8AD7-4950DC1526A1}" srcOrd="2" destOrd="0" presId="urn:microsoft.com/office/officeart/2005/8/layout/lProcess2"/>
    <dgm:cxn modelId="{234A4C96-05F6-439B-8E23-8E9BC966275D}" type="presParOf" srcId="{3C799B05-A264-4398-8AD7-4950DC1526A1}" destId="{E9BD7ACF-BBC0-417D-B873-13551139B58C}" srcOrd="0" destOrd="0" presId="urn:microsoft.com/office/officeart/2005/8/layout/lProcess2"/>
    <dgm:cxn modelId="{4FB73745-2FAF-44B2-9459-71D8E659AAD7}" type="presParOf" srcId="{E9BD7ACF-BBC0-417D-B873-13551139B58C}" destId="{4805CD09-0244-4B8C-9718-AD0ADF1174E8}" srcOrd="0" destOrd="0" presId="urn:microsoft.com/office/officeart/2005/8/layout/lProcess2"/>
    <dgm:cxn modelId="{16BAEE95-6B86-4A7B-B921-D8B4CCE33491}" type="presParOf" srcId="{E9BD7ACF-BBC0-417D-B873-13551139B58C}" destId="{DFE28747-E163-4892-9B2E-50C487CA9E6A}" srcOrd="1" destOrd="0" presId="urn:microsoft.com/office/officeart/2005/8/layout/lProcess2"/>
    <dgm:cxn modelId="{793C2013-D7F3-4B8B-87A4-91F618481437}" type="presParOf" srcId="{E9BD7ACF-BBC0-417D-B873-13551139B58C}" destId="{C8A79604-25D2-40ED-B0EB-5E2CAA97C5BB}" srcOrd="2" destOrd="0" presId="urn:microsoft.com/office/officeart/2005/8/layout/lProcess2"/>
    <dgm:cxn modelId="{FE368D50-A792-42F5-95A1-77E0F3E7BAC0}" type="presParOf" srcId="{E9BD7ACF-BBC0-417D-B873-13551139B58C}" destId="{48049EC4-7A15-4010-9204-DC93B1DDA357}" srcOrd="3" destOrd="0" presId="urn:microsoft.com/office/officeart/2005/8/layout/lProcess2"/>
    <dgm:cxn modelId="{7B9929AB-E622-4B45-B4F4-F2BD41C1BC2C}" type="presParOf" srcId="{E9BD7ACF-BBC0-417D-B873-13551139B58C}" destId="{B4B035FC-B1ED-46FE-B38D-C6E288791B36}" srcOrd="4" destOrd="0" presId="urn:microsoft.com/office/officeart/2005/8/layout/lProcess2"/>
    <dgm:cxn modelId="{1BACFDE7-5E32-4B0E-B7B0-D8E04A1B1B67}" type="presParOf" srcId="{E9BD7ACF-BBC0-417D-B873-13551139B58C}" destId="{4C845309-320B-417B-B0C8-699386E272B5}" srcOrd="5" destOrd="0" presId="urn:microsoft.com/office/officeart/2005/8/layout/lProcess2"/>
    <dgm:cxn modelId="{911F1781-9C2B-4106-9600-739352734AAE}" type="presParOf" srcId="{E9BD7ACF-BBC0-417D-B873-13551139B58C}" destId="{CBFDEB8F-75D8-4B49-9C93-5D87D9A3C5D0}" srcOrd="6" destOrd="0" presId="urn:microsoft.com/office/officeart/2005/8/layout/lProcess2"/>
    <dgm:cxn modelId="{F651E5A3-361D-4C48-9C7E-22BE632EBF39}" type="presParOf" srcId="{57CE44F9-0838-4DF6-8EB9-BB100A7DC483}" destId="{DF21606C-8577-424D-8DC0-656E3CA85052}" srcOrd="3" destOrd="0" presId="urn:microsoft.com/office/officeart/2005/8/layout/lProcess2"/>
    <dgm:cxn modelId="{57E13B2F-D8E1-422A-A920-E27E35BCE6F8}" type="presParOf" srcId="{57CE44F9-0838-4DF6-8EB9-BB100A7DC483}" destId="{7451E539-A7BD-40B4-AA44-0846638AFD1D}" srcOrd="4" destOrd="0" presId="urn:microsoft.com/office/officeart/2005/8/layout/lProcess2"/>
    <dgm:cxn modelId="{79CEA7AE-86B0-4DEB-8507-EB0D5E30E920}" type="presParOf" srcId="{7451E539-A7BD-40B4-AA44-0846638AFD1D}" destId="{EB650F47-FB4A-4A57-A6D1-162B5F7852C6}" srcOrd="0" destOrd="0" presId="urn:microsoft.com/office/officeart/2005/8/layout/lProcess2"/>
    <dgm:cxn modelId="{87ED729C-CFD8-4DFD-B752-3050B80CDE90}" type="presParOf" srcId="{7451E539-A7BD-40B4-AA44-0846638AFD1D}" destId="{B014BE7A-4B6B-4162-90ED-9809BB7A75C9}" srcOrd="1" destOrd="0" presId="urn:microsoft.com/office/officeart/2005/8/layout/lProcess2"/>
    <dgm:cxn modelId="{5D39036A-DE3D-4C24-8601-EB1AFF490A20}" type="presParOf" srcId="{7451E539-A7BD-40B4-AA44-0846638AFD1D}" destId="{8A31BB3D-1E98-4A8A-AE99-FA2461A5E497}" srcOrd="2" destOrd="0" presId="urn:microsoft.com/office/officeart/2005/8/layout/lProcess2"/>
    <dgm:cxn modelId="{3122AD46-847C-464D-8E17-8EB201FDCE2D}" type="presParOf" srcId="{8A31BB3D-1E98-4A8A-AE99-FA2461A5E497}" destId="{F7E86F2A-1A82-4393-87D4-0166671794E8}" srcOrd="0" destOrd="0" presId="urn:microsoft.com/office/officeart/2005/8/layout/lProcess2"/>
    <dgm:cxn modelId="{95734428-854F-4259-877F-F72CF92D8421}" type="presParOf" srcId="{F7E86F2A-1A82-4393-87D4-0166671794E8}" destId="{07D72009-29DD-4520-A100-253680634830}" srcOrd="0" destOrd="0" presId="urn:microsoft.com/office/officeart/2005/8/layout/lProcess2"/>
    <dgm:cxn modelId="{61732996-135B-4B61-AB7A-28E300F37146}" type="presParOf" srcId="{F7E86F2A-1A82-4393-87D4-0166671794E8}" destId="{065E7D84-E8B2-4941-AA4D-F38319E6BBC8}" srcOrd="1" destOrd="0" presId="urn:microsoft.com/office/officeart/2005/8/layout/lProcess2"/>
    <dgm:cxn modelId="{C81ED2BB-CCDF-492C-A0ED-2BBB5D075A45}" type="presParOf" srcId="{F7E86F2A-1A82-4393-87D4-0166671794E8}" destId="{C3102E46-A2A8-4264-B351-2B3C52D99A3F}" srcOrd="2" destOrd="0" presId="urn:microsoft.com/office/officeart/2005/8/layout/lProcess2"/>
    <dgm:cxn modelId="{C144D3C1-B213-465B-A9A5-83F17B32E073}" type="presParOf" srcId="{F7E86F2A-1A82-4393-87D4-0166671794E8}" destId="{C6F33429-668C-4968-A01B-7F77F9C4EC77}" srcOrd="3" destOrd="0" presId="urn:microsoft.com/office/officeart/2005/8/layout/lProcess2"/>
    <dgm:cxn modelId="{011D609A-26DC-4A90-AFD0-315E25A5216E}" type="presParOf" srcId="{F7E86F2A-1A82-4393-87D4-0166671794E8}" destId="{B268D147-F0DA-453D-A2A5-2DDE47B69FA6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A2CA538-B6AE-4779-94E9-485D192F7DE2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b-NO"/>
        </a:p>
      </dgm:t>
    </dgm:pt>
    <dgm:pt modelId="{1191CD95-B0BB-46B9-AD3F-8CA7C308D166}">
      <dgm:prSet phldrT="[Tekst]"/>
      <dgm:spPr/>
      <dgm:t>
        <a:bodyPr/>
        <a:lstStyle/>
        <a:p>
          <a:r>
            <a:rPr lang="nb-NO" dirty="0" err="1"/>
            <a:t>Webinars</a:t>
          </a:r>
          <a:r>
            <a:rPr lang="nb-NO" dirty="0"/>
            <a:t> in </a:t>
          </a:r>
          <a:r>
            <a:rPr lang="nb-NO" dirty="0" err="1"/>
            <a:t>Poland</a:t>
          </a:r>
          <a:endParaRPr lang="nb-NO" dirty="0"/>
        </a:p>
      </dgm:t>
    </dgm:pt>
    <dgm:pt modelId="{C492CED3-455A-44B3-88BC-2AD114E1FF0C}" type="parTrans" cxnId="{F09CD78D-D4AA-4219-B126-38C6A54C4B03}">
      <dgm:prSet/>
      <dgm:spPr/>
      <dgm:t>
        <a:bodyPr/>
        <a:lstStyle/>
        <a:p>
          <a:endParaRPr lang="nb-NO"/>
        </a:p>
      </dgm:t>
    </dgm:pt>
    <dgm:pt modelId="{B5140FBE-A2FA-4107-937B-44FC61DD1D23}" type="sibTrans" cxnId="{F09CD78D-D4AA-4219-B126-38C6A54C4B03}">
      <dgm:prSet/>
      <dgm:spPr/>
      <dgm:t>
        <a:bodyPr/>
        <a:lstStyle/>
        <a:p>
          <a:endParaRPr lang="nb-NO"/>
        </a:p>
      </dgm:t>
    </dgm:pt>
    <dgm:pt modelId="{42C77D3E-8602-4587-AE73-F5C1383791BD}">
      <dgm:prSet phldrT="[Tekst]"/>
      <dgm:spPr/>
      <dgm:t>
        <a:bodyPr/>
        <a:lstStyle/>
        <a:p>
          <a:r>
            <a:rPr lang="nb-NO" dirty="0"/>
            <a:t>Tackling social in</a:t>
          </a:r>
          <a:r>
            <a:rPr lang="pl-PL" dirty="0"/>
            <a:t>e</a:t>
          </a:r>
          <a:r>
            <a:rPr lang="nb-NO" dirty="0"/>
            <a:t>qualities with the use of e-health</a:t>
          </a:r>
        </a:p>
      </dgm:t>
    </dgm:pt>
    <dgm:pt modelId="{431E30D2-FB73-4FAB-BE98-5D5333DC6A95}" type="parTrans" cxnId="{9D6E4DBE-59C2-4238-A12C-192173349A20}">
      <dgm:prSet/>
      <dgm:spPr/>
      <dgm:t>
        <a:bodyPr/>
        <a:lstStyle/>
        <a:p>
          <a:endParaRPr lang="nb-NO"/>
        </a:p>
      </dgm:t>
    </dgm:pt>
    <dgm:pt modelId="{D4F55159-A71A-4CD8-AC1A-C276C07B9923}" type="sibTrans" cxnId="{9D6E4DBE-59C2-4238-A12C-192173349A20}">
      <dgm:prSet/>
      <dgm:spPr/>
      <dgm:t>
        <a:bodyPr/>
        <a:lstStyle/>
        <a:p>
          <a:endParaRPr lang="nb-NO"/>
        </a:p>
      </dgm:t>
    </dgm:pt>
    <dgm:pt modelId="{CE6DD759-07B1-4087-92F1-04A85DC41A10}">
      <dgm:prSet phldrT="[Tekst]"/>
      <dgm:spPr/>
      <dgm:t>
        <a:bodyPr/>
        <a:lstStyle/>
        <a:p>
          <a:r>
            <a:rPr lang="nb-NO" dirty="0" err="1"/>
            <a:t>Webinars</a:t>
          </a:r>
          <a:r>
            <a:rPr lang="nb-NO" dirty="0"/>
            <a:t> in Norway</a:t>
          </a:r>
        </a:p>
      </dgm:t>
    </dgm:pt>
    <dgm:pt modelId="{9501D01B-707F-4DC7-943B-A9CC457AE814}" type="parTrans" cxnId="{E574A6C4-495F-4865-9345-2F00A456EC41}">
      <dgm:prSet/>
      <dgm:spPr/>
      <dgm:t>
        <a:bodyPr/>
        <a:lstStyle/>
        <a:p>
          <a:endParaRPr lang="nb-NO"/>
        </a:p>
      </dgm:t>
    </dgm:pt>
    <dgm:pt modelId="{49808BDB-3954-49E4-AC77-88419A9B919B}" type="sibTrans" cxnId="{E574A6C4-495F-4865-9345-2F00A456EC41}">
      <dgm:prSet/>
      <dgm:spPr/>
      <dgm:t>
        <a:bodyPr/>
        <a:lstStyle/>
        <a:p>
          <a:endParaRPr lang="nb-NO"/>
        </a:p>
      </dgm:t>
    </dgm:pt>
    <dgm:pt modelId="{BBD10122-8392-47D9-81AA-CB18BE56B576}">
      <dgm:prSet phldrT="[Tekst]"/>
      <dgm:spPr/>
      <dgm:t>
        <a:bodyPr/>
        <a:lstStyle/>
        <a:p>
          <a:r>
            <a:rPr lang="nb-NO" dirty="0"/>
            <a:t>Digital </a:t>
          </a:r>
          <a:r>
            <a:rPr lang="nb-NO" dirty="0" err="1"/>
            <a:t>home</a:t>
          </a:r>
          <a:r>
            <a:rPr lang="nb-NO" dirty="0"/>
            <a:t> </a:t>
          </a:r>
          <a:r>
            <a:rPr lang="nb-NO" dirty="0" err="1"/>
            <a:t>monitoring</a:t>
          </a:r>
          <a:r>
            <a:rPr lang="nb-NO" dirty="0"/>
            <a:t>/</a:t>
          </a:r>
          <a:r>
            <a:rPr lang="nb-NO" dirty="0" err="1"/>
            <a:t>distance</a:t>
          </a:r>
          <a:r>
            <a:rPr lang="nb-NO" dirty="0"/>
            <a:t> </a:t>
          </a:r>
          <a:r>
            <a:rPr lang="nb-NO" dirty="0" err="1"/>
            <a:t>care</a:t>
          </a:r>
          <a:endParaRPr lang="nb-NO" dirty="0"/>
        </a:p>
      </dgm:t>
    </dgm:pt>
    <dgm:pt modelId="{AC49D885-FEC5-4D2C-A72D-A25B400E4DCC}" type="parTrans" cxnId="{15C90FED-AE63-40F3-AECC-401C3863BC03}">
      <dgm:prSet/>
      <dgm:spPr/>
      <dgm:t>
        <a:bodyPr/>
        <a:lstStyle/>
        <a:p>
          <a:endParaRPr lang="nb-NO"/>
        </a:p>
      </dgm:t>
    </dgm:pt>
    <dgm:pt modelId="{6BCEE8BB-5BE6-437E-808F-CAB89A4104DE}" type="sibTrans" cxnId="{15C90FED-AE63-40F3-AECC-401C3863BC03}">
      <dgm:prSet/>
      <dgm:spPr/>
      <dgm:t>
        <a:bodyPr/>
        <a:lstStyle/>
        <a:p>
          <a:endParaRPr lang="nb-NO"/>
        </a:p>
      </dgm:t>
    </dgm:pt>
    <dgm:pt modelId="{AF0D1BFF-3A03-4C9B-A83F-519D9CD12503}" type="pres">
      <dgm:prSet presAssocID="{CA2CA538-B6AE-4779-94E9-485D192F7DE2}" presName="Name0" presStyleCnt="0">
        <dgm:presLayoutVars>
          <dgm:dir/>
          <dgm:animLvl val="lvl"/>
          <dgm:resizeHandles/>
        </dgm:presLayoutVars>
      </dgm:prSet>
      <dgm:spPr/>
    </dgm:pt>
    <dgm:pt modelId="{F651586C-06C6-4654-9FDA-E44A73C3946C}" type="pres">
      <dgm:prSet presAssocID="{1191CD95-B0BB-46B9-AD3F-8CA7C308D166}" presName="linNode" presStyleCnt="0"/>
      <dgm:spPr/>
    </dgm:pt>
    <dgm:pt modelId="{584F11C0-FF2B-4CA3-8E01-BDEBC909F98C}" type="pres">
      <dgm:prSet presAssocID="{1191CD95-B0BB-46B9-AD3F-8CA7C308D166}" presName="parentShp" presStyleLbl="node1" presStyleIdx="0" presStyleCnt="2">
        <dgm:presLayoutVars>
          <dgm:bulletEnabled val="1"/>
        </dgm:presLayoutVars>
      </dgm:prSet>
      <dgm:spPr/>
    </dgm:pt>
    <dgm:pt modelId="{483150E7-F6B0-4C12-AE02-DDFAA54547C4}" type="pres">
      <dgm:prSet presAssocID="{1191CD95-B0BB-46B9-AD3F-8CA7C308D166}" presName="childShp" presStyleLbl="bgAccFollowNode1" presStyleIdx="0" presStyleCnt="2">
        <dgm:presLayoutVars>
          <dgm:bulletEnabled val="1"/>
        </dgm:presLayoutVars>
      </dgm:prSet>
      <dgm:spPr/>
    </dgm:pt>
    <dgm:pt modelId="{5E3DF5DF-8649-435A-9769-15928D4C4811}" type="pres">
      <dgm:prSet presAssocID="{B5140FBE-A2FA-4107-937B-44FC61DD1D23}" presName="spacing" presStyleCnt="0"/>
      <dgm:spPr/>
    </dgm:pt>
    <dgm:pt modelId="{52B1B59C-AB15-4AE1-8265-CABA5925A755}" type="pres">
      <dgm:prSet presAssocID="{CE6DD759-07B1-4087-92F1-04A85DC41A10}" presName="linNode" presStyleCnt="0"/>
      <dgm:spPr/>
    </dgm:pt>
    <dgm:pt modelId="{A844F6EA-D79C-4C4A-951D-CF611477D5AC}" type="pres">
      <dgm:prSet presAssocID="{CE6DD759-07B1-4087-92F1-04A85DC41A10}" presName="parentShp" presStyleLbl="node1" presStyleIdx="1" presStyleCnt="2">
        <dgm:presLayoutVars>
          <dgm:bulletEnabled val="1"/>
        </dgm:presLayoutVars>
      </dgm:prSet>
      <dgm:spPr/>
    </dgm:pt>
    <dgm:pt modelId="{E545E41E-63D0-4BDE-AF0B-0C8D4F80A8DF}" type="pres">
      <dgm:prSet presAssocID="{CE6DD759-07B1-4087-92F1-04A85DC41A10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C977CF24-AB04-49BF-A781-87CE5CF76246}" type="presOf" srcId="{BBD10122-8392-47D9-81AA-CB18BE56B576}" destId="{E545E41E-63D0-4BDE-AF0B-0C8D4F80A8DF}" srcOrd="0" destOrd="0" presId="urn:microsoft.com/office/officeart/2005/8/layout/vList6"/>
    <dgm:cxn modelId="{F3B50240-FA8C-436B-8E57-F085002A3466}" type="presOf" srcId="{CA2CA538-B6AE-4779-94E9-485D192F7DE2}" destId="{AF0D1BFF-3A03-4C9B-A83F-519D9CD12503}" srcOrd="0" destOrd="0" presId="urn:microsoft.com/office/officeart/2005/8/layout/vList6"/>
    <dgm:cxn modelId="{E6F3456A-178F-4A24-A4C0-F9DED5D42AB2}" type="presOf" srcId="{1191CD95-B0BB-46B9-AD3F-8CA7C308D166}" destId="{584F11C0-FF2B-4CA3-8E01-BDEBC909F98C}" srcOrd="0" destOrd="0" presId="urn:microsoft.com/office/officeart/2005/8/layout/vList6"/>
    <dgm:cxn modelId="{F09CD78D-D4AA-4219-B126-38C6A54C4B03}" srcId="{CA2CA538-B6AE-4779-94E9-485D192F7DE2}" destId="{1191CD95-B0BB-46B9-AD3F-8CA7C308D166}" srcOrd="0" destOrd="0" parTransId="{C492CED3-455A-44B3-88BC-2AD114E1FF0C}" sibTransId="{B5140FBE-A2FA-4107-937B-44FC61DD1D23}"/>
    <dgm:cxn modelId="{C98D5CB0-A39E-4D42-9DE5-A0771AD96C19}" type="presOf" srcId="{42C77D3E-8602-4587-AE73-F5C1383791BD}" destId="{483150E7-F6B0-4C12-AE02-DDFAA54547C4}" srcOrd="0" destOrd="0" presId="urn:microsoft.com/office/officeart/2005/8/layout/vList6"/>
    <dgm:cxn modelId="{9D6E4DBE-59C2-4238-A12C-192173349A20}" srcId="{1191CD95-B0BB-46B9-AD3F-8CA7C308D166}" destId="{42C77D3E-8602-4587-AE73-F5C1383791BD}" srcOrd="0" destOrd="0" parTransId="{431E30D2-FB73-4FAB-BE98-5D5333DC6A95}" sibTransId="{D4F55159-A71A-4CD8-AC1A-C276C07B9923}"/>
    <dgm:cxn modelId="{E574A6C4-495F-4865-9345-2F00A456EC41}" srcId="{CA2CA538-B6AE-4779-94E9-485D192F7DE2}" destId="{CE6DD759-07B1-4087-92F1-04A85DC41A10}" srcOrd="1" destOrd="0" parTransId="{9501D01B-707F-4DC7-943B-A9CC457AE814}" sibTransId="{49808BDB-3954-49E4-AC77-88419A9B919B}"/>
    <dgm:cxn modelId="{FFC48CC9-ED91-4001-91EA-541451282ED5}" type="presOf" srcId="{CE6DD759-07B1-4087-92F1-04A85DC41A10}" destId="{A844F6EA-D79C-4C4A-951D-CF611477D5AC}" srcOrd="0" destOrd="0" presId="urn:microsoft.com/office/officeart/2005/8/layout/vList6"/>
    <dgm:cxn modelId="{15C90FED-AE63-40F3-AECC-401C3863BC03}" srcId="{CE6DD759-07B1-4087-92F1-04A85DC41A10}" destId="{BBD10122-8392-47D9-81AA-CB18BE56B576}" srcOrd="0" destOrd="0" parTransId="{AC49D885-FEC5-4D2C-A72D-A25B400E4DCC}" sibTransId="{6BCEE8BB-5BE6-437E-808F-CAB89A4104DE}"/>
    <dgm:cxn modelId="{53866994-B401-4765-8957-32EB10F2D65A}" type="presParOf" srcId="{AF0D1BFF-3A03-4C9B-A83F-519D9CD12503}" destId="{F651586C-06C6-4654-9FDA-E44A73C3946C}" srcOrd="0" destOrd="0" presId="urn:microsoft.com/office/officeart/2005/8/layout/vList6"/>
    <dgm:cxn modelId="{C45E1641-7885-48F1-8FFA-0001630887BC}" type="presParOf" srcId="{F651586C-06C6-4654-9FDA-E44A73C3946C}" destId="{584F11C0-FF2B-4CA3-8E01-BDEBC909F98C}" srcOrd="0" destOrd="0" presId="urn:microsoft.com/office/officeart/2005/8/layout/vList6"/>
    <dgm:cxn modelId="{9BB06730-0F4A-4B37-873F-81BFB3ACD96E}" type="presParOf" srcId="{F651586C-06C6-4654-9FDA-E44A73C3946C}" destId="{483150E7-F6B0-4C12-AE02-DDFAA54547C4}" srcOrd="1" destOrd="0" presId="urn:microsoft.com/office/officeart/2005/8/layout/vList6"/>
    <dgm:cxn modelId="{92AFC739-7FEB-422A-A6EE-DF428249BFBB}" type="presParOf" srcId="{AF0D1BFF-3A03-4C9B-A83F-519D9CD12503}" destId="{5E3DF5DF-8649-435A-9769-15928D4C4811}" srcOrd="1" destOrd="0" presId="urn:microsoft.com/office/officeart/2005/8/layout/vList6"/>
    <dgm:cxn modelId="{54EDA85D-5576-4B0A-AFA2-B29475070157}" type="presParOf" srcId="{AF0D1BFF-3A03-4C9B-A83F-519D9CD12503}" destId="{52B1B59C-AB15-4AE1-8265-CABA5925A755}" srcOrd="2" destOrd="0" presId="urn:microsoft.com/office/officeart/2005/8/layout/vList6"/>
    <dgm:cxn modelId="{97737B67-2D78-4AAF-AF1E-F5A06E103B81}" type="presParOf" srcId="{52B1B59C-AB15-4AE1-8265-CABA5925A755}" destId="{A844F6EA-D79C-4C4A-951D-CF611477D5AC}" srcOrd="0" destOrd="0" presId="urn:microsoft.com/office/officeart/2005/8/layout/vList6"/>
    <dgm:cxn modelId="{30D23F85-58B7-48F2-90A7-40AF4461717E}" type="presParOf" srcId="{52B1B59C-AB15-4AE1-8265-CABA5925A755}" destId="{E545E41E-63D0-4BDE-AF0B-0C8D4F80A8D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EC0EB1-14FE-4B30-B130-6B2FD85E08E3}">
      <dsp:nvSpPr>
        <dsp:cNvPr id="0" name=""/>
        <dsp:cNvSpPr/>
      </dsp:nvSpPr>
      <dsp:spPr>
        <a:xfrm>
          <a:off x="2090" y="0"/>
          <a:ext cx="5436161" cy="1044708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5200" kern="1200" dirty="0"/>
            <a:t>The </a:t>
          </a:r>
          <a:r>
            <a:rPr lang="nb-NO" sz="5200" kern="1200" dirty="0" err="1"/>
            <a:t>development</a:t>
          </a:r>
          <a:r>
            <a:rPr lang="nb-NO" sz="5200" kern="1200" dirty="0"/>
            <a:t> </a:t>
          </a:r>
          <a:r>
            <a:rPr lang="nb-NO" sz="5200" kern="1200" dirty="0" err="1"/>
            <a:t>of</a:t>
          </a:r>
          <a:r>
            <a:rPr lang="nb-NO" sz="5200" kern="1200" dirty="0"/>
            <a:t> </a:t>
          </a:r>
          <a:r>
            <a:rPr lang="nb-NO" sz="5200" kern="1200" dirty="0" err="1"/>
            <a:t>models</a:t>
          </a:r>
          <a:r>
            <a:rPr lang="nb-NO" sz="5200" kern="1200" dirty="0"/>
            <a:t> </a:t>
          </a:r>
          <a:r>
            <a:rPr lang="nb-NO" sz="5200" kern="1200" dirty="0" err="1"/>
            <a:t>within</a:t>
          </a:r>
          <a:r>
            <a:rPr lang="nb-NO" sz="5200" kern="1200" dirty="0"/>
            <a:t> 7 </a:t>
          </a:r>
          <a:r>
            <a:rPr lang="nb-NO" sz="5200" kern="1200" dirty="0" err="1"/>
            <a:t>fields</a:t>
          </a:r>
          <a:endParaRPr lang="nb-NO" sz="5200" kern="1200" dirty="0"/>
        </a:p>
      </dsp:txBody>
      <dsp:txXfrm>
        <a:off x="2090" y="0"/>
        <a:ext cx="5436161" cy="3134125"/>
      </dsp:txXfrm>
    </dsp:sp>
    <dsp:sp modelId="{8D2CDFE3-8122-4B31-A057-1FF60CE7FC8F}">
      <dsp:nvSpPr>
        <dsp:cNvPr id="0" name=""/>
        <dsp:cNvSpPr/>
      </dsp:nvSpPr>
      <dsp:spPr>
        <a:xfrm>
          <a:off x="545707" y="3140502"/>
          <a:ext cx="4348929" cy="8554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3200" kern="1200" dirty="0" err="1"/>
            <a:t>Cardiology</a:t>
          </a:r>
          <a:endParaRPr lang="nb-NO" sz="3200" kern="1200" dirty="0"/>
        </a:p>
      </dsp:txBody>
      <dsp:txXfrm>
        <a:off x="570762" y="3165557"/>
        <a:ext cx="4298819" cy="805347"/>
      </dsp:txXfrm>
    </dsp:sp>
    <dsp:sp modelId="{0BDC30B3-163A-494B-BC56-83A232B30727}">
      <dsp:nvSpPr>
        <dsp:cNvPr id="0" name=""/>
        <dsp:cNvSpPr/>
      </dsp:nvSpPr>
      <dsp:spPr>
        <a:xfrm>
          <a:off x="545707" y="4127568"/>
          <a:ext cx="4348929" cy="8554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3200" kern="1200" dirty="0"/>
            <a:t>Geriatr</a:t>
          </a:r>
          <a:r>
            <a:rPr lang="pl-PL" sz="3200" kern="1200" dirty="0" err="1"/>
            <a:t>ics</a:t>
          </a:r>
          <a:endParaRPr lang="nb-NO" sz="3200" kern="1200" dirty="0"/>
        </a:p>
      </dsp:txBody>
      <dsp:txXfrm>
        <a:off x="570762" y="4152623"/>
        <a:ext cx="4298819" cy="805347"/>
      </dsp:txXfrm>
    </dsp:sp>
    <dsp:sp modelId="{D187FDFB-DBBC-403E-B563-771C6CD13DE6}">
      <dsp:nvSpPr>
        <dsp:cNvPr id="0" name=""/>
        <dsp:cNvSpPr/>
      </dsp:nvSpPr>
      <dsp:spPr>
        <a:xfrm>
          <a:off x="545707" y="5114634"/>
          <a:ext cx="4348929" cy="8554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200" kern="1200" dirty="0"/>
            <a:t>Psychiatry</a:t>
          </a:r>
          <a:endParaRPr lang="nb-NO" sz="3200" kern="1200" dirty="0"/>
        </a:p>
      </dsp:txBody>
      <dsp:txXfrm>
        <a:off x="570762" y="5139689"/>
        <a:ext cx="4298819" cy="805347"/>
      </dsp:txXfrm>
    </dsp:sp>
    <dsp:sp modelId="{101089DA-9FF7-403C-9DB2-E6EC8CE2B516}">
      <dsp:nvSpPr>
        <dsp:cNvPr id="0" name=""/>
        <dsp:cNvSpPr/>
      </dsp:nvSpPr>
      <dsp:spPr>
        <a:xfrm>
          <a:off x="545707" y="6101700"/>
          <a:ext cx="4348929" cy="8554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3200" kern="1200" dirty="0" err="1"/>
            <a:t>Obstetrics</a:t>
          </a:r>
          <a:endParaRPr lang="nb-NO" sz="3200" kern="1200" dirty="0"/>
        </a:p>
      </dsp:txBody>
      <dsp:txXfrm>
        <a:off x="570762" y="6126755"/>
        <a:ext cx="4298819" cy="805347"/>
      </dsp:txXfrm>
    </dsp:sp>
    <dsp:sp modelId="{93361BC4-28FA-4437-978A-31B62D10586C}">
      <dsp:nvSpPr>
        <dsp:cNvPr id="0" name=""/>
        <dsp:cNvSpPr/>
      </dsp:nvSpPr>
      <dsp:spPr>
        <a:xfrm>
          <a:off x="545707" y="7088766"/>
          <a:ext cx="4348929" cy="8554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3200" kern="1200" dirty="0"/>
            <a:t>Diabetes</a:t>
          </a:r>
        </a:p>
      </dsp:txBody>
      <dsp:txXfrm>
        <a:off x="570762" y="7113821"/>
        <a:ext cx="4298819" cy="805347"/>
      </dsp:txXfrm>
    </dsp:sp>
    <dsp:sp modelId="{6AFEC2A3-8AC6-4640-9E4E-7918FB0AB646}">
      <dsp:nvSpPr>
        <dsp:cNvPr id="0" name=""/>
        <dsp:cNvSpPr/>
      </dsp:nvSpPr>
      <dsp:spPr>
        <a:xfrm>
          <a:off x="545707" y="8075832"/>
          <a:ext cx="4348929" cy="8554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3200" kern="1200" dirty="0"/>
            <a:t>Palliative </a:t>
          </a:r>
          <a:r>
            <a:rPr lang="nb-NO" sz="3200" kern="1200" dirty="0" err="1"/>
            <a:t>care</a:t>
          </a:r>
          <a:endParaRPr lang="nb-NO" sz="3200" kern="1200" dirty="0"/>
        </a:p>
      </dsp:txBody>
      <dsp:txXfrm>
        <a:off x="570762" y="8100887"/>
        <a:ext cx="4298819" cy="805347"/>
      </dsp:txXfrm>
    </dsp:sp>
    <dsp:sp modelId="{8A9682DE-D894-4613-B845-157C1A8A9557}">
      <dsp:nvSpPr>
        <dsp:cNvPr id="0" name=""/>
        <dsp:cNvSpPr/>
      </dsp:nvSpPr>
      <dsp:spPr>
        <a:xfrm>
          <a:off x="566494" y="9012585"/>
          <a:ext cx="4348929" cy="8554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3200" kern="1200" dirty="0" err="1"/>
            <a:t>Chronic</a:t>
          </a:r>
          <a:r>
            <a:rPr lang="nb-NO" sz="3200" kern="1200" dirty="0"/>
            <a:t> </a:t>
          </a:r>
          <a:r>
            <a:rPr lang="nb-NO" sz="3200" kern="1200" dirty="0" err="1"/>
            <a:t>diseases</a:t>
          </a:r>
          <a:endParaRPr lang="nb-NO" sz="3200" kern="1200" dirty="0"/>
        </a:p>
      </dsp:txBody>
      <dsp:txXfrm>
        <a:off x="591549" y="9037640"/>
        <a:ext cx="4298819" cy="805347"/>
      </dsp:txXfrm>
    </dsp:sp>
    <dsp:sp modelId="{CB58AE20-3CC4-41E0-BF1B-E90DBA85A41B}">
      <dsp:nvSpPr>
        <dsp:cNvPr id="0" name=""/>
        <dsp:cNvSpPr/>
      </dsp:nvSpPr>
      <dsp:spPr>
        <a:xfrm>
          <a:off x="5845964" y="0"/>
          <a:ext cx="5436161" cy="1044708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5200" kern="1200" dirty="0" err="1"/>
            <a:t>Activities</a:t>
          </a:r>
          <a:endParaRPr lang="nb-NO" sz="5200" kern="1200" dirty="0"/>
        </a:p>
      </dsp:txBody>
      <dsp:txXfrm>
        <a:off x="5845964" y="0"/>
        <a:ext cx="5436161" cy="3134125"/>
      </dsp:txXfrm>
    </dsp:sp>
    <dsp:sp modelId="{4805CD09-0244-4B8C-9718-AD0ADF1174E8}">
      <dsp:nvSpPr>
        <dsp:cNvPr id="0" name=""/>
        <dsp:cNvSpPr/>
      </dsp:nvSpPr>
      <dsp:spPr>
        <a:xfrm>
          <a:off x="6389580" y="3134380"/>
          <a:ext cx="4348929" cy="15219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3200" kern="1200" dirty="0" err="1"/>
            <a:t>Participation</a:t>
          </a:r>
          <a:r>
            <a:rPr lang="nb-NO" sz="3200" kern="1200" dirty="0"/>
            <a:t> in </a:t>
          </a:r>
          <a:r>
            <a:rPr lang="nb-NO" sz="3200" kern="1200" dirty="0" err="1"/>
            <a:t>expert</a:t>
          </a:r>
          <a:r>
            <a:rPr lang="nb-NO" sz="3200" kern="1200" dirty="0"/>
            <a:t> </a:t>
          </a:r>
          <a:r>
            <a:rPr lang="nb-NO" sz="3200" kern="1200" dirty="0" err="1"/>
            <a:t>groups</a:t>
          </a:r>
          <a:endParaRPr lang="nb-NO" sz="3200" kern="1200" dirty="0"/>
        </a:p>
      </dsp:txBody>
      <dsp:txXfrm>
        <a:off x="6434155" y="3178955"/>
        <a:ext cx="4259779" cy="1432768"/>
      </dsp:txXfrm>
    </dsp:sp>
    <dsp:sp modelId="{C8A79604-25D2-40ED-B0EB-5E2CAA97C5BB}">
      <dsp:nvSpPr>
        <dsp:cNvPr id="0" name=""/>
        <dsp:cNvSpPr/>
      </dsp:nvSpPr>
      <dsp:spPr>
        <a:xfrm>
          <a:off x="6389580" y="4890440"/>
          <a:ext cx="4348929" cy="15219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3200" kern="1200" dirty="0"/>
            <a:t>Presentation of Norwegian e-health solutions</a:t>
          </a:r>
        </a:p>
      </dsp:txBody>
      <dsp:txXfrm>
        <a:off x="6434155" y="4935015"/>
        <a:ext cx="4259779" cy="1432768"/>
      </dsp:txXfrm>
    </dsp:sp>
    <dsp:sp modelId="{B4B035FC-B1ED-46FE-B38D-C6E288791B36}">
      <dsp:nvSpPr>
        <dsp:cNvPr id="0" name=""/>
        <dsp:cNvSpPr/>
      </dsp:nvSpPr>
      <dsp:spPr>
        <a:xfrm>
          <a:off x="6389580" y="6646499"/>
          <a:ext cx="4348929" cy="15219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3200" kern="1200" dirty="0"/>
            <a:t>Presentation of Polish e-health solutions</a:t>
          </a:r>
        </a:p>
      </dsp:txBody>
      <dsp:txXfrm>
        <a:off x="6434155" y="6691074"/>
        <a:ext cx="4259779" cy="1432768"/>
      </dsp:txXfrm>
    </dsp:sp>
    <dsp:sp modelId="{CBFDEB8F-75D8-4B49-9C93-5D87D9A3C5D0}">
      <dsp:nvSpPr>
        <dsp:cNvPr id="0" name=""/>
        <dsp:cNvSpPr/>
      </dsp:nvSpPr>
      <dsp:spPr>
        <a:xfrm>
          <a:off x="6389580" y="8402558"/>
          <a:ext cx="4348929" cy="15219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3200" kern="1200" dirty="0"/>
            <a:t>Development </a:t>
          </a:r>
          <a:r>
            <a:rPr lang="nb-NO" sz="3200" kern="1200" dirty="0" err="1"/>
            <a:t>of</a:t>
          </a:r>
          <a:r>
            <a:rPr lang="nb-NO" sz="3200" kern="1200" dirty="0"/>
            <a:t> </a:t>
          </a:r>
          <a:r>
            <a:rPr lang="nb-NO" sz="3200" kern="1200" dirty="0" err="1"/>
            <a:t>the</a:t>
          </a:r>
          <a:r>
            <a:rPr lang="nb-NO" sz="3200" kern="1200" dirty="0"/>
            <a:t> </a:t>
          </a:r>
          <a:r>
            <a:rPr lang="nb-NO" sz="3200" kern="1200" dirty="0" err="1"/>
            <a:t>models</a:t>
          </a:r>
          <a:endParaRPr lang="nb-NO" sz="3200" kern="1200" dirty="0"/>
        </a:p>
      </dsp:txBody>
      <dsp:txXfrm>
        <a:off x="6434155" y="8447133"/>
        <a:ext cx="4259779" cy="1432768"/>
      </dsp:txXfrm>
    </dsp:sp>
    <dsp:sp modelId="{EB650F47-FB4A-4A57-A6D1-162B5F7852C6}">
      <dsp:nvSpPr>
        <dsp:cNvPr id="0" name=""/>
        <dsp:cNvSpPr/>
      </dsp:nvSpPr>
      <dsp:spPr>
        <a:xfrm>
          <a:off x="11689838" y="0"/>
          <a:ext cx="5436161" cy="1044708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5200" kern="1200" dirty="0"/>
            <a:t>E-health </a:t>
          </a:r>
          <a:r>
            <a:rPr lang="nb-NO" sz="5200" kern="1200" dirty="0" err="1"/>
            <a:t>research’s</a:t>
          </a:r>
          <a:r>
            <a:rPr lang="nb-NO" sz="5200" kern="1200" dirty="0"/>
            <a:t> </a:t>
          </a:r>
          <a:r>
            <a:rPr lang="nb-NO" sz="5200" kern="1200" dirty="0" err="1"/>
            <a:t>role</a:t>
          </a:r>
          <a:endParaRPr lang="nb-NO" sz="5200" kern="1200" dirty="0"/>
        </a:p>
      </dsp:txBody>
      <dsp:txXfrm>
        <a:off x="11689838" y="0"/>
        <a:ext cx="5436161" cy="3134125"/>
      </dsp:txXfrm>
    </dsp:sp>
    <dsp:sp modelId="{07D72009-29DD-4520-A100-253680634830}">
      <dsp:nvSpPr>
        <dsp:cNvPr id="0" name=""/>
        <dsp:cNvSpPr/>
      </dsp:nvSpPr>
      <dsp:spPr>
        <a:xfrm>
          <a:off x="12233454" y="3135018"/>
          <a:ext cx="4348929" cy="20524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marL="0" lvl="0" indent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3200" kern="1200" dirty="0" err="1"/>
            <a:t>Participation</a:t>
          </a:r>
          <a:r>
            <a:rPr lang="nb-NO" sz="3200" kern="1200" dirty="0"/>
            <a:t> in </a:t>
          </a:r>
          <a:r>
            <a:rPr lang="nb-NO" sz="3200" kern="1200" dirty="0" err="1"/>
            <a:t>expert</a:t>
          </a:r>
          <a:r>
            <a:rPr lang="nb-NO" sz="3200" kern="1200" dirty="0"/>
            <a:t> </a:t>
          </a:r>
          <a:r>
            <a:rPr lang="nb-NO" sz="3200" kern="1200" dirty="0" err="1"/>
            <a:t>groups</a:t>
          </a:r>
          <a:endParaRPr lang="nb-NO" sz="3200" kern="1200" dirty="0"/>
        </a:p>
      </dsp:txBody>
      <dsp:txXfrm>
        <a:off x="12293568" y="3195132"/>
        <a:ext cx="4228701" cy="1932206"/>
      </dsp:txXfrm>
    </dsp:sp>
    <dsp:sp modelId="{C3102E46-A2A8-4264-B351-2B3C52D99A3F}">
      <dsp:nvSpPr>
        <dsp:cNvPr id="0" name=""/>
        <dsp:cNvSpPr/>
      </dsp:nvSpPr>
      <dsp:spPr>
        <a:xfrm>
          <a:off x="12212666" y="5482428"/>
          <a:ext cx="4348929" cy="20524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3200" kern="1200" dirty="0" err="1">
              <a:latin typeface="+mn-lt"/>
            </a:rPr>
            <a:t>Sharing</a:t>
          </a:r>
          <a:r>
            <a:rPr lang="nb-NO" sz="3200" kern="1200" dirty="0">
              <a:latin typeface="+mn-lt"/>
            </a:rPr>
            <a:t> </a:t>
          </a:r>
          <a:r>
            <a:rPr lang="nb-NO" sz="3200" kern="1200" dirty="0" err="1">
              <a:latin typeface="+mn-lt"/>
            </a:rPr>
            <a:t>own</a:t>
          </a:r>
          <a:r>
            <a:rPr lang="nb-NO" sz="3200" kern="1200" dirty="0">
              <a:latin typeface="+mn-lt"/>
            </a:rPr>
            <a:t> and relevant research</a:t>
          </a:r>
        </a:p>
      </dsp:txBody>
      <dsp:txXfrm>
        <a:off x="12272780" y="5542542"/>
        <a:ext cx="4228701" cy="1932206"/>
      </dsp:txXfrm>
    </dsp:sp>
    <dsp:sp modelId="{B268D147-F0DA-453D-A2A5-2DDE47B69FA6}">
      <dsp:nvSpPr>
        <dsp:cNvPr id="0" name=""/>
        <dsp:cNvSpPr/>
      </dsp:nvSpPr>
      <dsp:spPr>
        <a:xfrm>
          <a:off x="12233454" y="7871404"/>
          <a:ext cx="4348929" cy="20524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3200" kern="1200" dirty="0" err="1"/>
            <a:t>Discuss</a:t>
          </a:r>
          <a:r>
            <a:rPr lang="nb-NO" sz="3200" kern="1200" dirty="0"/>
            <a:t> and </a:t>
          </a:r>
          <a:r>
            <a:rPr lang="nb-NO" sz="3200" kern="1200" dirty="0" err="1"/>
            <a:t>give</a:t>
          </a:r>
          <a:r>
            <a:rPr lang="nb-NO" sz="3200" kern="1200" dirty="0"/>
            <a:t> feedback to </a:t>
          </a:r>
          <a:r>
            <a:rPr lang="nb-NO" sz="3200" kern="1200" dirty="0" err="1"/>
            <a:t>presented</a:t>
          </a:r>
          <a:r>
            <a:rPr lang="nb-NO" sz="3200" kern="1200" dirty="0"/>
            <a:t> </a:t>
          </a:r>
          <a:r>
            <a:rPr lang="nb-NO" sz="3200" kern="1200" dirty="0" err="1"/>
            <a:t>ideas</a:t>
          </a:r>
          <a:r>
            <a:rPr lang="nb-NO" sz="3200" kern="1200" dirty="0"/>
            <a:t> and </a:t>
          </a:r>
          <a:r>
            <a:rPr lang="nb-NO" sz="3200" kern="1200" dirty="0" err="1"/>
            <a:t>models</a:t>
          </a:r>
          <a:r>
            <a:rPr lang="nb-NO" sz="3200" kern="1200" dirty="0"/>
            <a:t> by Polish </a:t>
          </a:r>
          <a:r>
            <a:rPr lang="nb-NO" sz="3200" kern="1200" dirty="0" err="1"/>
            <a:t>experts</a:t>
          </a:r>
          <a:endParaRPr lang="nb-NO" sz="3200" kern="1200" dirty="0"/>
        </a:p>
      </dsp:txBody>
      <dsp:txXfrm>
        <a:off x="12293568" y="7931518"/>
        <a:ext cx="4228701" cy="19322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3150E7-F6B0-4C12-AE02-DDFAA54547C4}">
      <dsp:nvSpPr>
        <dsp:cNvPr id="0" name=""/>
        <dsp:cNvSpPr/>
      </dsp:nvSpPr>
      <dsp:spPr>
        <a:xfrm>
          <a:off x="5766127" y="1125"/>
          <a:ext cx="8649190" cy="438951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285750" lvl="1" indent="-285750" algn="l" defTabSz="2000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b-NO" sz="4500" kern="1200" dirty="0"/>
            <a:t>Tackling social in</a:t>
          </a:r>
          <a:r>
            <a:rPr lang="pl-PL" sz="4500" kern="1200" dirty="0"/>
            <a:t>e</a:t>
          </a:r>
          <a:r>
            <a:rPr lang="nb-NO" sz="4500" kern="1200" dirty="0"/>
            <a:t>qualities with the use of e-health</a:t>
          </a:r>
        </a:p>
      </dsp:txBody>
      <dsp:txXfrm>
        <a:off x="5766127" y="549815"/>
        <a:ext cx="7003121" cy="3292138"/>
      </dsp:txXfrm>
    </dsp:sp>
    <dsp:sp modelId="{584F11C0-FF2B-4CA3-8E01-BDEBC909F98C}">
      <dsp:nvSpPr>
        <dsp:cNvPr id="0" name=""/>
        <dsp:cNvSpPr/>
      </dsp:nvSpPr>
      <dsp:spPr>
        <a:xfrm>
          <a:off x="0" y="1125"/>
          <a:ext cx="5766127" cy="43895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6500" kern="1200" dirty="0" err="1"/>
            <a:t>Webinars</a:t>
          </a:r>
          <a:r>
            <a:rPr lang="nb-NO" sz="6500" kern="1200" dirty="0"/>
            <a:t> in </a:t>
          </a:r>
          <a:r>
            <a:rPr lang="nb-NO" sz="6500" kern="1200" dirty="0" err="1"/>
            <a:t>Poland</a:t>
          </a:r>
          <a:endParaRPr lang="nb-NO" sz="6500" kern="1200" dirty="0"/>
        </a:p>
      </dsp:txBody>
      <dsp:txXfrm>
        <a:off x="214279" y="215404"/>
        <a:ext cx="5337569" cy="3960960"/>
      </dsp:txXfrm>
    </dsp:sp>
    <dsp:sp modelId="{E545E41E-63D0-4BDE-AF0B-0C8D4F80A8DF}">
      <dsp:nvSpPr>
        <dsp:cNvPr id="0" name=""/>
        <dsp:cNvSpPr/>
      </dsp:nvSpPr>
      <dsp:spPr>
        <a:xfrm>
          <a:off x="5766127" y="4829595"/>
          <a:ext cx="8649190" cy="438951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285750" lvl="1" indent="-285750" algn="l" defTabSz="2000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b-NO" sz="4500" kern="1200" dirty="0"/>
            <a:t>Digital </a:t>
          </a:r>
          <a:r>
            <a:rPr lang="nb-NO" sz="4500" kern="1200" dirty="0" err="1"/>
            <a:t>home</a:t>
          </a:r>
          <a:r>
            <a:rPr lang="nb-NO" sz="4500" kern="1200" dirty="0"/>
            <a:t> </a:t>
          </a:r>
          <a:r>
            <a:rPr lang="nb-NO" sz="4500" kern="1200" dirty="0" err="1"/>
            <a:t>monitoring</a:t>
          </a:r>
          <a:r>
            <a:rPr lang="nb-NO" sz="4500" kern="1200" dirty="0"/>
            <a:t>/</a:t>
          </a:r>
          <a:r>
            <a:rPr lang="nb-NO" sz="4500" kern="1200" dirty="0" err="1"/>
            <a:t>distance</a:t>
          </a:r>
          <a:r>
            <a:rPr lang="nb-NO" sz="4500" kern="1200" dirty="0"/>
            <a:t> </a:t>
          </a:r>
          <a:r>
            <a:rPr lang="nb-NO" sz="4500" kern="1200" dirty="0" err="1"/>
            <a:t>care</a:t>
          </a:r>
          <a:endParaRPr lang="nb-NO" sz="4500" kern="1200" dirty="0"/>
        </a:p>
      </dsp:txBody>
      <dsp:txXfrm>
        <a:off x="5766127" y="5378285"/>
        <a:ext cx="7003121" cy="3292138"/>
      </dsp:txXfrm>
    </dsp:sp>
    <dsp:sp modelId="{A844F6EA-D79C-4C4A-951D-CF611477D5AC}">
      <dsp:nvSpPr>
        <dsp:cNvPr id="0" name=""/>
        <dsp:cNvSpPr/>
      </dsp:nvSpPr>
      <dsp:spPr>
        <a:xfrm>
          <a:off x="0" y="4829595"/>
          <a:ext cx="5766127" cy="43895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6500" kern="1200" dirty="0" err="1"/>
            <a:t>Webinars</a:t>
          </a:r>
          <a:r>
            <a:rPr lang="nb-NO" sz="6500" kern="1200" dirty="0"/>
            <a:t> in Norway</a:t>
          </a:r>
        </a:p>
      </dsp:txBody>
      <dsp:txXfrm>
        <a:off x="214279" y="5043874"/>
        <a:ext cx="5337569" cy="39609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D2BC0F-7084-4C9F-B157-046C3CBDF955}" type="datetimeFigureOut">
              <a:rPr lang="en-GB" smtClean="0"/>
              <a:t>19/10/2021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D7DFC9-24E8-442D-BDAD-54B920CFC1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00018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A57144-1CBB-4515-B696-16F63A0D6277}" type="datetimeFigureOut">
              <a:rPr lang="en-GB" smtClean="0"/>
              <a:t>19/10/2021</a:t>
            </a:fld>
            <a:endParaRPr lang="en-GB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  <a:endParaRPr lang="en-GB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DA259D-87B2-48A8-8896-0559A1CBD7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2460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25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4127" algn="l" defTabSz="182825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8252" algn="l" defTabSz="182825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2379" algn="l" defTabSz="182825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6503" algn="l" defTabSz="182825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0628" algn="l" defTabSz="182825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4755" algn="l" defTabSz="182825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8880" algn="l" defTabSz="182825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007" algn="l" defTabSz="182825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6500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9B69F3-3742-8049-97FC-08A294AC8B5A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5852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72831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5116A5-AB35-4131-B65C-1FA196EEA65A}" type="slidenum">
              <a:rPr lang="nb-NO" smtClean="0"/>
              <a:t>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93322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 hasCustomPrompt="1"/>
          </p:nvPr>
        </p:nvSpPr>
        <p:spPr>
          <a:xfrm>
            <a:off x="1260157" y="6382328"/>
            <a:ext cx="18332511" cy="1231106"/>
          </a:xfrm>
        </p:spPr>
        <p:txBody>
          <a:bodyPr wrap="square" lIns="0" tIns="0" rIns="0" bIns="0" anchor="ctr">
            <a:spAutoFit/>
          </a:bodyPr>
          <a:lstStyle>
            <a:lvl1pPr algn="l">
              <a:defRPr sz="8000">
                <a:solidFill>
                  <a:srgbClr val="0F3C74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19136392" y="12705989"/>
            <a:ext cx="3985698" cy="461665"/>
          </a:xfrm>
          <a:prstGeom prst="rect">
            <a:avLst/>
          </a:prstGeom>
        </p:spPr>
        <p:txBody>
          <a:bodyPr anchor="b">
            <a:spAutoFit/>
          </a:bodyPr>
          <a:lstStyle>
            <a:lvl1pPr>
              <a:defRPr sz="3000">
                <a:solidFill>
                  <a:schemeClr val="dk2"/>
                </a:solidFill>
              </a:defRPr>
            </a:lvl1pPr>
          </a:lstStyle>
          <a:p>
            <a:fld id="{D5906656-A9BE-4917-BFD7-16C60DDEE872}" type="datetime1">
              <a:rPr lang="nb-NO" smtClean="0"/>
              <a:t>19.10.2021</a:t>
            </a:fld>
            <a:endParaRPr lang="nb-NO" dirty="0"/>
          </a:p>
        </p:txBody>
      </p:sp>
      <p:sp>
        <p:nvSpPr>
          <p:cNvPr id="13" name="Plassholder for tekst 12"/>
          <p:cNvSpPr>
            <a:spLocks noGrp="1"/>
          </p:cNvSpPr>
          <p:nvPr>
            <p:ph type="body" sz="quarter" idx="13" hasCustomPrompt="1"/>
          </p:nvPr>
        </p:nvSpPr>
        <p:spPr>
          <a:xfrm>
            <a:off x="1260157" y="12153389"/>
            <a:ext cx="4220063" cy="461665"/>
          </a:xfrm>
        </p:spPr>
        <p:txBody>
          <a:bodyPr anchor="b">
            <a:spAutoFit/>
          </a:bodyPr>
          <a:lstStyle>
            <a:lvl1pPr marL="0" indent="0">
              <a:buNone/>
              <a:defRPr b="1">
                <a:solidFill>
                  <a:schemeClr val="dk2"/>
                </a:solidFill>
              </a:defRPr>
            </a:lvl1pPr>
          </a:lstStyle>
          <a:p>
            <a:pPr lvl="0"/>
            <a:r>
              <a:rPr lang="nb-NO" dirty="0" err="1"/>
              <a:t>Name</a:t>
            </a:r>
            <a:endParaRPr lang="en-GB" dirty="0"/>
          </a:p>
        </p:txBody>
      </p:sp>
      <p:sp>
        <p:nvSpPr>
          <p:cNvPr id="14" name="Plassholder for tekst 12"/>
          <p:cNvSpPr>
            <a:spLocks noGrp="1"/>
          </p:cNvSpPr>
          <p:nvPr>
            <p:ph type="body" sz="quarter" idx="14" hasCustomPrompt="1"/>
          </p:nvPr>
        </p:nvSpPr>
        <p:spPr>
          <a:xfrm>
            <a:off x="1260157" y="12707725"/>
            <a:ext cx="4220063" cy="461665"/>
          </a:xfrm>
        </p:spPr>
        <p:txBody>
          <a:bodyPr anchor="b">
            <a:spAutoFit/>
          </a:bodyPr>
          <a:lstStyle>
            <a:lvl1pPr marL="0" indent="0">
              <a:buNone/>
              <a:defRPr b="1">
                <a:solidFill>
                  <a:schemeClr val="dk2"/>
                </a:solidFill>
              </a:defRPr>
            </a:lvl1pPr>
          </a:lstStyle>
          <a:p>
            <a:pPr lvl="0"/>
            <a:r>
              <a:rPr lang="nb-NO" dirty="0" err="1"/>
              <a:t>Title</a:t>
            </a:r>
            <a:endParaRPr lang="en-GB" dirty="0"/>
          </a:p>
        </p:txBody>
      </p:sp>
      <p:sp>
        <p:nvSpPr>
          <p:cNvPr id="17" name="Plassholder for tekst 12"/>
          <p:cNvSpPr>
            <a:spLocks noGrp="1"/>
          </p:cNvSpPr>
          <p:nvPr>
            <p:ph type="body" sz="quarter" idx="15" hasCustomPrompt="1"/>
          </p:nvPr>
        </p:nvSpPr>
        <p:spPr>
          <a:xfrm>
            <a:off x="10200074" y="12146546"/>
            <a:ext cx="6767125" cy="461665"/>
          </a:xfrm>
        </p:spPr>
        <p:txBody>
          <a:bodyPr wrap="square" anchor="b">
            <a:spAutoFit/>
          </a:bodyPr>
          <a:lstStyle>
            <a:lvl1pPr marL="0" indent="0">
              <a:buNone/>
              <a:defRPr b="0">
                <a:solidFill>
                  <a:schemeClr val="dk2"/>
                </a:solidFill>
              </a:defRPr>
            </a:lvl1pPr>
          </a:lstStyle>
          <a:p>
            <a:pPr lvl="0"/>
            <a:r>
              <a:rPr lang="nb-NO" dirty="0"/>
              <a:t>Office</a:t>
            </a:r>
            <a:endParaRPr lang="en-GB" dirty="0"/>
          </a:p>
        </p:txBody>
      </p:sp>
      <p:sp>
        <p:nvSpPr>
          <p:cNvPr id="18" name="Plassholder for tekst 12"/>
          <p:cNvSpPr>
            <a:spLocks noGrp="1"/>
          </p:cNvSpPr>
          <p:nvPr>
            <p:ph type="body" sz="quarter" idx="16" hasCustomPrompt="1"/>
          </p:nvPr>
        </p:nvSpPr>
        <p:spPr>
          <a:xfrm>
            <a:off x="10200075" y="12705989"/>
            <a:ext cx="6767125" cy="461665"/>
          </a:xfrm>
        </p:spPr>
        <p:txBody>
          <a:bodyPr wrap="square" anchor="b">
            <a:spAutoFit/>
          </a:bodyPr>
          <a:lstStyle>
            <a:lvl1pPr marL="0" indent="0">
              <a:buNone/>
              <a:defRPr b="0">
                <a:solidFill>
                  <a:schemeClr val="dk2"/>
                </a:solidFill>
              </a:defRPr>
            </a:lvl1pPr>
          </a:lstStyle>
          <a:p>
            <a:pPr lvl="0"/>
            <a:r>
              <a:rPr lang="nb-NO" dirty="0"/>
              <a:t>Company</a:t>
            </a:r>
            <a:endParaRPr lang="en-GB" dirty="0"/>
          </a:p>
        </p:txBody>
      </p:sp>
      <p:pic>
        <p:nvPicPr>
          <p:cNvPr id="11" name="Bilde 1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0157" y="684923"/>
            <a:ext cx="1494875" cy="1673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559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iagram 1"/>
          <p:cNvSpPr>
            <a:spLocks noGrp="1"/>
          </p:cNvSpPr>
          <p:nvPr>
            <p:ph type="chart" sz="quarter" idx="11" hasCustomPrompt="1"/>
          </p:nvPr>
        </p:nvSpPr>
        <p:spPr>
          <a:xfrm>
            <a:off x="5742718" y="1168400"/>
            <a:ext cx="17375190" cy="11111129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r>
              <a:rPr lang="en-GB" dirty="0"/>
              <a:t>Click the icon to add a chart</a:t>
            </a:r>
          </a:p>
        </p:txBody>
      </p:sp>
      <p:sp>
        <p:nvSpPr>
          <p:cNvPr id="6" name="Plassholder for innhold 2"/>
          <p:cNvSpPr>
            <a:spLocks noGrp="1"/>
          </p:cNvSpPr>
          <p:nvPr>
            <p:ph idx="12" hasCustomPrompt="1"/>
          </p:nvPr>
        </p:nvSpPr>
        <p:spPr>
          <a:xfrm>
            <a:off x="1260386" y="1629141"/>
            <a:ext cx="4010673" cy="106503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8" name="Plassholder f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1259560" y="1168400"/>
            <a:ext cx="4010673" cy="461665"/>
          </a:xfrm>
        </p:spPr>
        <p:txBody>
          <a:bodyPr wrap="square">
            <a:spAutoFit/>
          </a:bodyPr>
          <a:lstStyle>
            <a:lvl1pPr marL="0" indent="0">
              <a:buNone/>
              <a:defRPr b="1">
                <a:solidFill>
                  <a:srgbClr val="0F3C74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8680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diagram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iagram 1"/>
          <p:cNvSpPr>
            <a:spLocks noGrp="1"/>
          </p:cNvSpPr>
          <p:nvPr>
            <p:ph type="chart" sz="quarter" idx="11" hasCustomPrompt="1"/>
          </p:nvPr>
        </p:nvSpPr>
        <p:spPr>
          <a:xfrm>
            <a:off x="5742718" y="1168400"/>
            <a:ext cx="17375190" cy="11111129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r>
              <a:rPr lang="en-GB" dirty="0"/>
              <a:t>Click the icon to add a chart</a:t>
            </a:r>
          </a:p>
        </p:txBody>
      </p:sp>
      <p:sp>
        <p:nvSpPr>
          <p:cNvPr id="6" name="Plassholder for innhold 2"/>
          <p:cNvSpPr>
            <a:spLocks noGrp="1"/>
          </p:cNvSpPr>
          <p:nvPr>
            <p:ph idx="12" hasCustomPrompt="1"/>
          </p:nvPr>
        </p:nvSpPr>
        <p:spPr>
          <a:xfrm>
            <a:off x="1260386" y="1629141"/>
            <a:ext cx="4010673" cy="106503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8" name="Plassholder f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1259560" y="1168400"/>
            <a:ext cx="4010673" cy="461665"/>
          </a:xfrm>
        </p:spPr>
        <p:txBody>
          <a:bodyPr wrap="square">
            <a:spAutoFit/>
          </a:bodyPr>
          <a:lstStyle>
            <a:lvl1pPr marL="0" indent="0">
              <a:buNone/>
              <a:defRPr b="1">
                <a:solidFill>
                  <a:srgbClr val="D8222C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6268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tab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abell 1"/>
          <p:cNvSpPr>
            <a:spLocks noGrp="1"/>
          </p:cNvSpPr>
          <p:nvPr>
            <p:ph type="tbl" sz="quarter" idx="12" hasCustomPrompt="1"/>
          </p:nvPr>
        </p:nvSpPr>
        <p:spPr>
          <a:xfrm>
            <a:off x="5742718" y="1168400"/>
            <a:ext cx="17375191" cy="11111129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r>
              <a:rPr lang="en-GB" dirty="0"/>
              <a:t>Click on the icon to add a table</a:t>
            </a:r>
          </a:p>
        </p:txBody>
      </p:sp>
      <p:sp>
        <p:nvSpPr>
          <p:cNvPr id="8" name="Plassholder for innhold 2"/>
          <p:cNvSpPr>
            <a:spLocks noGrp="1"/>
          </p:cNvSpPr>
          <p:nvPr>
            <p:ph idx="11" hasCustomPrompt="1"/>
          </p:nvPr>
        </p:nvSpPr>
        <p:spPr>
          <a:xfrm>
            <a:off x="1260386" y="1629141"/>
            <a:ext cx="4010673" cy="106503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1259560" y="1168400"/>
            <a:ext cx="4010673" cy="461665"/>
          </a:xfrm>
        </p:spPr>
        <p:txBody>
          <a:bodyPr wrap="square">
            <a:spAutoFit/>
          </a:bodyPr>
          <a:lstStyle>
            <a:lvl1pPr marL="0" indent="0">
              <a:buNone/>
              <a:defRPr b="1">
                <a:solidFill>
                  <a:srgbClr val="0F3C74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65848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tabell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abell 1"/>
          <p:cNvSpPr>
            <a:spLocks noGrp="1"/>
          </p:cNvSpPr>
          <p:nvPr>
            <p:ph type="tbl" sz="quarter" idx="12" hasCustomPrompt="1"/>
          </p:nvPr>
        </p:nvSpPr>
        <p:spPr>
          <a:xfrm>
            <a:off x="5742718" y="1168400"/>
            <a:ext cx="17375191" cy="11111129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r>
              <a:rPr lang="en-GB" dirty="0"/>
              <a:t>Click on the icon to add a table</a:t>
            </a:r>
          </a:p>
        </p:txBody>
      </p:sp>
      <p:sp>
        <p:nvSpPr>
          <p:cNvPr id="8" name="Plassholder for innhold 2"/>
          <p:cNvSpPr>
            <a:spLocks noGrp="1"/>
          </p:cNvSpPr>
          <p:nvPr>
            <p:ph idx="11" hasCustomPrompt="1"/>
          </p:nvPr>
        </p:nvSpPr>
        <p:spPr>
          <a:xfrm>
            <a:off x="1260386" y="1629141"/>
            <a:ext cx="4010673" cy="106503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1259560" y="1168400"/>
            <a:ext cx="4010673" cy="461665"/>
          </a:xfrm>
        </p:spPr>
        <p:txBody>
          <a:bodyPr wrap="square">
            <a:spAutoFit/>
          </a:bodyPr>
          <a:lstStyle>
            <a:lvl1pPr marL="0" indent="0">
              <a:buNone/>
              <a:defRPr b="1">
                <a:solidFill>
                  <a:srgbClr val="C00000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19453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loverskrift Orange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1260157" y="5633541"/>
            <a:ext cx="21028462" cy="1384995"/>
          </a:xfrm>
        </p:spPr>
        <p:txBody>
          <a:bodyPr anchor="ctr"/>
          <a:lstStyle>
            <a:lvl1pPr>
              <a:defRPr sz="9000">
                <a:solidFill>
                  <a:schemeClr val="lt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7" name="Rectangle 5"/>
          <p:cNvSpPr>
            <a:spLocks noChangeArrowheads="1"/>
          </p:cNvSpPr>
          <p:nvPr userDrawn="1"/>
        </p:nvSpPr>
        <p:spPr bwMode="auto">
          <a:xfrm>
            <a:off x="1906588" y="12903932"/>
            <a:ext cx="155575" cy="161925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Freeform 6"/>
          <p:cNvSpPr>
            <a:spLocks/>
          </p:cNvSpPr>
          <p:nvPr userDrawn="1"/>
        </p:nvSpPr>
        <p:spPr bwMode="auto">
          <a:xfrm>
            <a:off x="1433513" y="12903932"/>
            <a:ext cx="158750" cy="161925"/>
          </a:xfrm>
          <a:custGeom>
            <a:avLst/>
            <a:gdLst>
              <a:gd name="T0" fmla="*/ 100 w 100"/>
              <a:gd name="T1" fmla="*/ 102 h 102"/>
              <a:gd name="T2" fmla="*/ 0 w 100"/>
              <a:gd name="T3" fmla="*/ 102 h 102"/>
              <a:gd name="T4" fmla="*/ 0 w 100"/>
              <a:gd name="T5" fmla="*/ 0 h 102"/>
              <a:gd name="T6" fmla="*/ 100 w 100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1277938" y="12903932"/>
            <a:ext cx="155575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Freeform 8"/>
          <p:cNvSpPr>
            <a:spLocks/>
          </p:cNvSpPr>
          <p:nvPr userDrawn="1"/>
        </p:nvSpPr>
        <p:spPr bwMode="auto">
          <a:xfrm>
            <a:off x="1592263" y="12746770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01 h 300"/>
              <a:gd name="T4" fmla="*/ 98 w 98"/>
              <a:gd name="T5" fmla="*/ 300 h 300"/>
              <a:gd name="T6" fmla="*/ 98 w 98"/>
              <a:gd name="T7" fmla="*/ 0 h 300"/>
              <a:gd name="T8" fmla="*/ 0 w 9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" name="Rectangle 12"/>
          <p:cNvSpPr>
            <a:spLocks noChangeArrowheads="1"/>
          </p:cNvSpPr>
          <p:nvPr userDrawn="1"/>
        </p:nvSpPr>
        <p:spPr bwMode="auto">
          <a:xfrm>
            <a:off x="1747838" y="12589607"/>
            <a:ext cx="158750" cy="476250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" name="Line 13"/>
          <p:cNvSpPr>
            <a:spLocks noChangeShapeType="1"/>
          </p:cNvSpPr>
          <p:nvPr userDrawn="1"/>
        </p:nvSpPr>
        <p:spPr bwMode="auto">
          <a:xfrm>
            <a:off x="2062163" y="13065857"/>
            <a:ext cx="39370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" name="Line 14"/>
          <p:cNvSpPr>
            <a:spLocks noChangeShapeType="1"/>
          </p:cNvSpPr>
          <p:nvPr userDrawn="1"/>
        </p:nvSpPr>
        <p:spPr bwMode="auto">
          <a:xfrm>
            <a:off x="2455863" y="13065857"/>
            <a:ext cx="21924962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7" name="Line 15"/>
          <p:cNvSpPr>
            <a:spLocks noChangeShapeType="1"/>
          </p:cNvSpPr>
          <p:nvPr userDrawn="1"/>
        </p:nvSpPr>
        <p:spPr bwMode="auto">
          <a:xfrm>
            <a:off x="6350" y="13065857"/>
            <a:ext cx="1271588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32043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loverskrift Grønn">
    <p:bg>
      <p:bgPr>
        <a:solidFill>
          <a:srgbClr val="3EAF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1260157" y="5633541"/>
            <a:ext cx="21028462" cy="1384995"/>
          </a:xfrm>
        </p:spPr>
        <p:txBody>
          <a:bodyPr anchor="ctr"/>
          <a:lstStyle>
            <a:lvl1pPr>
              <a:defRPr sz="9000">
                <a:solidFill>
                  <a:schemeClr val="lt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7" name="Rectangle 5"/>
          <p:cNvSpPr>
            <a:spLocks noChangeArrowheads="1"/>
          </p:cNvSpPr>
          <p:nvPr userDrawn="1"/>
        </p:nvSpPr>
        <p:spPr bwMode="auto">
          <a:xfrm>
            <a:off x="1906588" y="12903932"/>
            <a:ext cx="155575" cy="161925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Freeform 6"/>
          <p:cNvSpPr>
            <a:spLocks/>
          </p:cNvSpPr>
          <p:nvPr userDrawn="1"/>
        </p:nvSpPr>
        <p:spPr bwMode="auto">
          <a:xfrm>
            <a:off x="1433513" y="12903932"/>
            <a:ext cx="158750" cy="161925"/>
          </a:xfrm>
          <a:custGeom>
            <a:avLst/>
            <a:gdLst>
              <a:gd name="T0" fmla="*/ 100 w 100"/>
              <a:gd name="T1" fmla="*/ 102 h 102"/>
              <a:gd name="T2" fmla="*/ 0 w 100"/>
              <a:gd name="T3" fmla="*/ 102 h 102"/>
              <a:gd name="T4" fmla="*/ 0 w 100"/>
              <a:gd name="T5" fmla="*/ 0 h 102"/>
              <a:gd name="T6" fmla="*/ 100 w 100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1277938" y="12903932"/>
            <a:ext cx="155575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Freeform 8"/>
          <p:cNvSpPr>
            <a:spLocks/>
          </p:cNvSpPr>
          <p:nvPr userDrawn="1"/>
        </p:nvSpPr>
        <p:spPr bwMode="auto">
          <a:xfrm>
            <a:off x="1592263" y="12746770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01 h 300"/>
              <a:gd name="T4" fmla="*/ 98 w 98"/>
              <a:gd name="T5" fmla="*/ 300 h 300"/>
              <a:gd name="T6" fmla="*/ 98 w 98"/>
              <a:gd name="T7" fmla="*/ 0 h 300"/>
              <a:gd name="T8" fmla="*/ 0 w 9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" name="Rectangle 12"/>
          <p:cNvSpPr>
            <a:spLocks noChangeArrowheads="1"/>
          </p:cNvSpPr>
          <p:nvPr userDrawn="1"/>
        </p:nvSpPr>
        <p:spPr bwMode="auto">
          <a:xfrm>
            <a:off x="1747838" y="12589607"/>
            <a:ext cx="158750" cy="476250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" name="Line 13"/>
          <p:cNvSpPr>
            <a:spLocks noChangeShapeType="1"/>
          </p:cNvSpPr>
          <p:nvPr userDrawn="1"/>
        </p:nvSpPr>
        <p:spPr bwMode="auto">
          <a:xfrm>
            <a:off x="2062163" y="13065857"/>
            <a:ext cx="39370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" name="Line 14"/>
          <p:cNvSpPr>
            <a:spLocks noChangeShapeType="1"/>
          </p:cNvSpPr>
          <p:nvPr userDrawn="1"/>
        </p:nvSpPr>
        <p:spPr bwMode="auto">
          <a:xfrm>
            <a:off x="2455863" y="13065857"/>
            <a:ext cx="21924962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7" name="Line 15"/>
          <p:cNvSpPr>
            <a:spLocks noChangeShapeType="1"/>
          </p:cNvSpPr>
          <p:nvPr userDrawn="1"/>
        </p:nvSpPr>
        <p:spPr bwMode="auto">
          <a:xfrm>
            <a:off x="6350" y="13065857"/>
            <a:ext cx="1271588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59275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loverskrift Blå">
    <p:bg>
      <p:bgPr>
        <a:solidFill>
          <a:srgbClr val="0F3C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1260157" y="5633541"/>
            <a:ext cx="21028462" cy="1384995"/>
          </a:xfrm>
        </p:spPr>
        <p:txBody>
          <a:bodyPr anchor="ctr"/>
          <a:lstStyle>
            <a:lvl1pPr>
              <a:defRPr sz="9000">
                <a:solidFill>
                  <a:schemeClr val="lt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7" name="Rectangle 5"/>
          <p:cNvSpPr>
            <a:spLocks noChangeArrowheads="1"/>
          </p:cNvSpPr>
          <p:nvPr userDrawn="1"/>
        </p:nvSpPr>
        <p:spPr bwMode="auto">
          <a:xfrm>
            <a:off x="1906588" y="12903932"/>
            <a:ext cx="155575" cy="161925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Freeform 6"/>
          <p:cNvSpPr>
            <a:spLocks/>
          </p:cNvSpPr>
          <p:nvPr userDrawn="1"/>
        </p:nvSpPr>
        <p:spPr bwMode="auto">
          <a:xfrm>
            <a:off x="1433513" y="12903932"/>
            <a:ext cx="158750" cy="161925"/>
          </a:xfrm>
          <a:custGeom>
            <a:avLst/>
            <a:gdLst>
              <a:gd name="T0" fmla="*/ 100 w 100"/>
              <a:gd name="T1" fmla="*/ 102 h 102"/>
              <a:gd name="T2" fmla="*/ 0 w 100"/>
              <a:gd name="T3" fmla="*/ 102 h 102"/>
              <a:gd name="T4" fmla="*/ 0 w 100"/>
              <a:gd name="T5" fmla="*/ 0 h 102"/>
              <a:gd name="T6" fmla="*/ 100 w 100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1277938" y="12903932"/>
            <a:ext cx="155575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Freeform 8"/>
          <p:cNvSpPr>
            <a:spLocks/>
          </p:cNvSpPr>
          <p:nvPr userDrawn="1"/>
        </p:nvSpPr>
        <p:spPr bwMode="auto">
          <a:xfrm>
            <a:off x="1592263" y="12746770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01 h 300"/>
              <a:gd name="T4" fmla="*/ 98 w 98"/>
              <a:gd name="T5" fmla="*/ 300 h 300"/>
              <a:gd name="T6" fmla="*/ 98 w 98"/>
              <a:gd name="T7" fmla="*/ 0 h 300"/>
              <a:gd name="T8" fmla="*/ 0 w 9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" name="Rectangle 12"/>
          <p:cNvSpPr>
            <a:spLocks noChangeArrowheads="1"/>
          </p:cNvSpPr>
          <p:nvPr userDrawn="1"/>
        </p:nvSpPr>
        <p:spPr bwMode="auto">
          <a:xfrm>
            <a:off x="1747838" y="12589607"/>
            <a:ext cx="158750" cy="476250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" name="Line 13"/>
          <p:cNvSpPr>
            <a:spLocks noChangeShapeType="1"/>
          </p:cNvSpPr>
          <p:nvPr userDrawn="1"/>
        </p:nvSpPr>
        <p:spPr bwMode="auto">
          <a:xfrm>
            <a:off x="2062163" y="13065857"/>
            <a:ext cx="39370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" name="Line 14"/>
          <p:cNvSpPr>
            <a:spLocks noChangeShapeType="1"/>
          </p:cNvSpPr>
          <p:nvPr userDrawn="1"/>
        </p:nvSpPr>
        <p:spPr bwMode="auto">
          <a:xfrm>
            <a:off x="2455863" y="13065857"/>
            <a:ext cx="21924962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7" name="Line 15"/>
          <p:cNvSpPr>
            <a:spLocks noChangeShapeType="1"/>
          </p:cNvSpPr>
          <p:nvPr userDrawn="1"/>
        </p:nvSpPr>
        <p:spPr bwMode="auto">
          <a:xfrm>
            <a:off x="6350" y="13065857"/>
            <a:ext cx="1271588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34121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kside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 hasCustomPrompt="1"/>
          </p:nvPr>
        </p:nvSpPr>
        <p:spPr>
          <a:xfrm>
            <a:off x="1260157" y="3543261"/>
            <a:ext cx="18332511" cy="1231106"/>
          </a:xfrm>
        </p:spPr>
        <p:txBody>
          <a:bodyPr wrap="square" lIns="0" tIns="0" rIns="0" bIns="0" anchor="ctr">
            <a:spAutoFit/>
          </a:bodyPr>
          <a:lstStyle>
            <a:lvl1pPr algn="l">
              <a:defRPr sz="8000" b="1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7" name="Plassholder for tekst 6"/>
          <p:cNvSpPr>
            <a:spLocks noGrp="1"/>
          </p:cNvSpPr>
          <p:nvPr>
            <p:ph type="body" sz="quarter" idx="10" hasCustomPrompt="1"/>
          </p:nvPr>
        </p:nvSpPr>
        <p:spPr>
          <a:xfrm>
            <a:off x="1260474" y="5161524"/>
            <a:ext cx="18332193" cy="2154238"/>
          </a:xfr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 marL="914263" indent="0">
              <a:buNone/>
              <a:defRPr b="1">
                <a:solidFill>
                  <a:schemeClr val="bg1"/>
                </a:solidFill>
              </a:defRPr>
            </a:lvl2pPr>
            <a:lvl3pPr marL="1828526" indent="0">
              <a:buNone/>
              <a:defRPr b="1">
                <a:solidFill>
                  <a:schemeClr val="bg1"/>
                </a:solidFill>
              </a:defRPr>
            </a:lvl3pPr>
            <a:lvl4pPr marL="2742789" indent="0">
              <a:buNone/>
              <a:defRPr b="1">
                <a:solidFill>
                  <a:schemeClr val="bg1"/>
                </a:solidFill>
              </a:defRPr>
            </a:lvl4pPr>
            <a:lvl5pPr marL="3657052" indent="0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pic>
        <p:nvPicPr>
          <p:cNvPr id="6" name="Bild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60157" y="698665"/>
            <a:ext cx="1495888" cy="1674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6441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Headline and content,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76182" y="2786860"/>
            <a:ext cx="21028462" cy="1077218"/>
          </a:xfrm>
        </p:spPr>
        <p:txBody>
          <a:bodyPr/>
          <a:lstStyle/>
          <a:p>
            <a:r>
              <a:rPr lang="en-US"/>
              <a:t>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111" y="691121"/>
            <a:ext cx="717457" cy="977785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039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med bakgrunnsbilde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 hasCustomPrompt="1"/>
          </p:nvPr>
        </p:nvSpPr>
        <p:spPr>
          <a:xfrm>
            <a:off x="1260157" y="6382328"/>
            <a:ext cx="18332511" cy="1231106"/>
          </a:xfrm>
        </p:spPr>
        <p:txBody>
          <a:bodyPr wrap="square" lIns="0" tIns="0" rIns="0" bIns="0" anchor="ctr">
            <a:spAutoFit/>
          </a:bodyPr>
          <a:lstStyle>
            <a:lvl1pPr algn="l">
              <a:defRPr sz="8000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19136392" y="12705989"/>
            <a:ext cx="3985698" cy="461665"/>
          </a:xfrm>
          <a:prstGeom prst="rect">
            <a:avLst/>
          </a:prstGeom>
        </p:spPr>
        <p:txBody>
          <a:bodyPr anchor="b">
            <a:sp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fld id="{35900153-C3D1-4B62-A437-E57CAB8AEB13}" type="datetime1">
              <a:rPr lang="nb-NO" smtClean="0"/>
              <a:t>19.10.2021</a:t>
            </a:fld>
            <a:endParaRPr lang="nb-NO" dirty="0"/>
          </a:p>
        </p:txBody>
      </p:sp>
      <p:sp>
        <p:nvSpPr>
          <p:cNvPr id="13" name="Plassholder for tekst 12"/>
          <p:cNvSpPr>
            <a:spLocks noGrp="1"/>
          </p:cNvSpPr>
          <p:nvPr>
            <p:ph type="body" sz="quarter" idx="13" hasCustomPrompt="1"/>
          </p:nvPr>
        </p:nvSpPr>
        <p:spPr>
          <a:xfrm>
            <a:off x="1260157" y="12153389"/>
            <a:ext cx="4220063" cy="461665"/>
          </a:xfrm>
        </p:spPr>
        <p:txBody>
          <a:bodyPr anchor="b">
            <a:sp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nb-NO" dirty="0" err="1"/>
              <a:t>Name</a:t>
            </a:r>
            <a:endParaRPr lang="en-GB" dirty="0"/>
          </a:p>
        </p:txBody>
      </p:sp>
      <p:sp>
        <p:nvSpPr>
          <p:cNvPr id="14" name="Plassholder for tekst 12"/>
          <p:cNvSpPr>
            <a:spLocks noGrp="1"/>
          </p:cNvSpPr>
          <p:nvPr>
            <p:ph type="body" sz="quarter" idx="14" hasCustomPrompt="1"/>
          </p:nvPr>
        </p:nvSpPr>
        <p:spPr>
          <a:xfrm>
            <a:off x="1260157" y="12707725"/>
            <a:ext cx="4220063" cy="461665"/>
          </a:xfrm>
        </p:spPr>
        <p:txBody>
          <a:bodyPr anchor="b">
            <a:sp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nb-NO" dirty="0" err="1"/>
              <a:t>Title</a:t>
            </a:r>
            <a:endParaRPr lang="en-GB" dirty="0"/>
          </a:p>
        </p:txBody>
      </p:sp>
      <p:sp>
        <p:nvSpPr>
          <p:cNvPr id="17" name="Plassholder for tekst 12"/>
          <p:cNvSpPr>
            <a:spLocks noGrp="1"/>
          </p:cNvSpPr>
          <p:nvPr>
            <p:ph type="body" sz="quarter" idx="15" hasCustomPrompt="1"/>
          </p:nvPr>
        </p:nvSpPr>
        <p:spPr>
          <a:xfrm>
            <a:off x="10200074" y="12146546"/>
            <a:ext cx="6767125" cy="461665"/>
          </a:xfrm>
        </p:spPr>
        <p:txBody>
          <a:bodyPr wrap="square" anchor="b">
            <a:sp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nb-NO" dirty="0"/>
              <a:t>Office</a:t>
            </a:r>
            <a:endParaRPr lang="en-GB" dirty="0"/>
          </a:p>
        </p:txBody>
      </p:sp>
      <p:sp>
        <p:nvSpPr>
          <p:cNvPr id="18" name="Plassholder for tekst 12"/>
          <p:cNvSpPr>
            <a:spLocks noGrp="1"/>
          </p:cNvSpPr>
          <p:nvPr>
            <p:ph type="body" sz="quarter" idx="16" hasCustomPrompt="1"/>
          </p:nvPr>
        </p:nvSpPr>
        <p:spPr>
          <a:xfrm>
            <a:off x="10200075" y="12705989"/>
            <a:ext cx="6767125" cy="461665"/>
          </a:xfrm>
        </p:spPr>
        <p:txBody>
          <a:bodyPr wrap="square" anchor="b">
            <a:sp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nb-NO" dirty="0"/>
              <a:t>Company</a:t>
            </a:r>
            <a:endParaRPr lang="en-GB" dirty="0"/>
          </a:p>
        </p:txBody>
      </p:sp>
      <p:pic>
        <p:nvPicPr>
          <p:cNvPr id="5" name="Bild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60157" y="737576"/>
            <a:ext cx="1495888" cy="1674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077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F3C74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 hasCustomPrompt="1"/>
          </p:nvPr>
        </p:nvSpPr>
        <p:spPr>
          <a:xfrm>
            <a:off x="1260386" y="3091543"/>
            <a:ext cx="21861705" cy="918798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0" hasCustomPrompt="1"/>
          </p:nvPr>
        </p:nvSpPr>
        <p:spPr>
          <a:xfrm>
            <a:off x="1259560" y="2630802"/>
            <a:ext cx="21861704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rgbClr val="0F3C74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9579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innhold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D8222C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 hasCustomPrompt="1"/>
          </p:nvPr>
        </p:nvSpPr>
        <p:spPr>
          <a:xfrm>
            <a:off x="1260386" y="3091543"/>
            <a:ext cx="21861705" cy="918798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0" hasCustomPrompt="1"/>
          </p:nvPr>
        </p:nvSpPr>
        <p:spPr>
          <a:xfrm>
            <a:off x="1259560" y="2630802"/>
            <a:ext cx="21861704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rgbClr val="D8222C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7428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14689837" y="-1"/>
            <a:ext cx="9690988" cy="13714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4689837" y="-1"/>
            <a:ext cx="9690988" cy="13714413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the icon to add picture</a:t>
            </a:r>
          </a:p>
        </p:txBody>
      </p:sp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1260387" y="1097394"/>
            <a:ext cx="12277305" cy="1077218"/>
          </a:xfrm>
        </p:spPr>
        <p:txBody>
          <a:bodyPr/>
          <a:lstStyle>
            <a:lvl1pPr>
              <a:defRPr>
                <a:solidFill>
                  <a:srgbClr val="0F3C74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8" name="Plassholder for innhold 2"/>
          <p:cNvSpPr>
            <a:spLocks noGrp="1"/>
          </p:cNvSpPr>
          <p:nvPr>
            <p:ph idx="1" hasCustomPrompt="1"/>
          </p:nvPr>
        </p:nvSpPr>
        <p:spPr>
          <a:xfrm>
            <a:off x="1260387" y="3091543"/>
            <a:ext cx="12277306" cy="918798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1" hasCustomPrompt="1"/>
          </p:nvPr>
        </p:nvSpPr>
        <p:spPr>
          <a:xfrm>
            <a:off x="1259560" y="2630802"/>
            <a:ext cx="12277305" cy="461665"/>
          </a:xfrm>
        </p:spPr>
        <p:txBody>
          <a:bodyPr wrap="square">
            <a:spAutoFit/>
          </a:bodyPr>
          <a:lstStyle>
            <a:lvl1pPr marL="0" indent="0">
              <a:buNone/>
              <a:defRPr b="1">
                <a:solidFill>
                  <a:srgbClr val="0F3C74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8700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14689837" y="-1"/>
            <a:ext cx="9690988" cy="13714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4689837" y="-1"/>
            <a:ext cx="9690988" cy="13714413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the icon to add picture</a:t>
            </a:r>
          </a:p>
        </p:txBody>
      </p:sp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1260387" y="1097394"/>
            <a:ext cx="12277305" cy="1077218"/>
          </a:xfrm>
        </p:spPr>
        <p:txBody>
          <a:bodyPr/>
          <a:lstStyle>
            <a:lvl1pPr>
              <a:defRPr>
                <a:solidFill>
                  <a:srgbClr val="D8222C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8" name="Plassholder for innhold 2"/>
          <p:cNvSpPr>
            <a:spLocks noGrp="1"/>
          </p:cNvSpPr>
          <p:nvPr>
            <p:ph idx="1" hasCustomPrompt="1"/>
          </p:nvPr>
        </p:nvSpPr>
        <p:spPr>
          <a:xfrm>
            <a:off x="1260387" y="3091543"/>
            <a:ext cx="12277306" cy="918798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1" hasCustomPrompt="1"/>
          </p:nvPr>
        </p:nvSpPr>
        <p:spPr>
          <a:xfrm>
            <a:off x="1259560" y="2630802"/>
            <a:ext cx="12277305" cy="461665"/>
          </a:xfrm>
        </p:spPr>
        <p:txBody>
          <a:bodyPr wrap="square">
            <a:spAutoFit/>
          </a:bodyPr>
          <a:lstStyle>
            <a:lvl1pPr marL="0" indent="0">
              <a:buNone/>
              <a:defRPr b="1">
                <a:solidFill>
                  <a:srgbClr val="D8222C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2741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5742718" y="-1"/>
            <a:ext cx="18638107" cy="13714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5742717" y="-1"/>
            <a:ext cx="18638107" cy="13714413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the icon to add picture</a:t>
            </a:r>
          </a:p>
        </p:txBody>
      </p:sp>
      <p:sp>
        <p:nvSpPr>
          <p:cNvPr id="10" name="Plassholder for innhold 2"/>
          <p:cNvSpPr>
            <a:spLocks noGrp="1"/>
          </p:cNvSpPr>
          <p:nvPr>
            <p:ph idx="11" hasCustomPrompt="1"/>
          </p:nvPr>
        </p:nvSpPr>
        <p:spPr>
          <a:xfrm>
            <a:off x="1260386" y="1629141"/>
            <a:ext cx="4010673" cy="106503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11" name="Plassholder for tekst 8"/>
          <p:cNvSpPr>
            <a:spLocks noGrp="1"/>
          </p:cNvSpPr>
          <p:nvPr>
            <p:ph type="body" sz="quarter" idx="12" hasCustomPrompt="1"/>
          </p:nvPr>
        </p:nvSpPr>
        <p:spPr>
          <a:xfrm>
            <a:off x="1260386" y="1167476"/>
            <a:ext cx="4010673" cy="461665"/>
          </a:xfrm>
        </p:spPr>
        <p:txBody>
          <a:bodyPr wrap="square">
            <a:spAutoFit/>
          </a:bodyPr>
          <a:lstStyle>
            <a:lvl1pPr marL="0" indent="0">
              <a:buNone/>
              <a:defRPr b="1">
                <a:solidFill>
                  <a:srgbClr val="0F3C74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7736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bilde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5742718" y="-1"/>
            <a:ext cx="18638107" cy="13714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5742717" y="-1"/>
            <a:ext cx="18638107" cy="13714413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the icon to add picture</a:t>
            </a:r>
          </a:p>
        </p:txBody>
      </p:sp>
      <p:sp>
        <p:nvSpPr>
          <p:cNvPr id="10" name="Plassholder for innhold 2"/>
          <p:cNvSpPr>
            <a:spLocks noGrp="1"/>
          </p:cNvSpPr>
          <p:nvPr>
            <p:ph idx="11" hasCustomPrompt="1"/>
          </p:nvPr>
        </p:nvSpPr>
        <p:spPr>
          <a:xfrm>
            <a:off x="1260386" y="1629141"/>
            <a:ext cx="4010673" cy="10650388"/>
          </a:xfrm>
        </p:spPr>
        <p:txBody>
          <a:bodyPr/>
          <a:lstStyle/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11" name="Plassholder for tekst 8"/>
          <p:cNvSpPr>
            <a:spLocks noGrp="1"/>
          </p:cNvSpPr>
          <p:nvPr>
            <p:ph type="body" sz="quarter" idx="12" hasCustomPrompt="1"/>
          </p:nvPr>
        </p:nvSpPr>
        <p:spPr>
          <a:xfrm>
            <a:off x="1259560" y="1168400"/>
            <a:ext cx="4010673" cy="461665"/>
          </a:xfrm>
        </p:spPr>
        <p:txBody>
          <a:bodyPr wrap="square">
            <a:spAutoFit/>
          </a:bodyPr>
          <a:lstStyle>
            <a:lvl1pPr marL="0" indent="0">
              <a:buNone/>
              <a:defRPr b="1">
                <a:solidFill>
                  <a:srgbClr val="0F3C74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4334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ort bilde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5"/>
          <p:cNvSpPr>
            <a:spLocks noChangeArrowheads="1"/>
          </p:cNvSpPr>
          <p:nvPr userDrawn="1"/>
        </p:nvSpPr>
        <p:spPr bwMode="auto">
          <a:xfrm>
            <a:off x="1906588" y="12903932"/>
            <a:ext cx="155575" cy="161925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2" name="Freeform 6"/>
          <p:cNvSpPr>
            <a:spLocks/>
          </p:cNvSpPr>
          <p:nvPr userDrawn="1"/>
        </p:nvSpPr>
        <p:spPr bwMode="auto">
          <a:xfrm>
            <a:off x="1433513" y="12903932"/>
            <a:ext cx="158750" cy="161925"/>
          </a:xfrm>
          <a:custGeom>
            <a:avLst/>
            <a:gdLst>
              <a:gd name="T0" fmla="*/ 100 w 100"/>
              <a:gd name="T1" fmla="*/ 102 h 102"/>
              <a:gd name="T2" fmla="*/ 0 w 100"/>
              <a:gd name="T3" fmla="*/ 102 h 102"/>
              <a:gd name="T4" fmla="*/ 0 w 100"/>
              <a:gd name="T5" fmla="*/ 0 h 102"/>
              <a:gd name="T6" fmla="*/ 100 w 100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3" name="Rectangle 7"/>
          <p:cNvSpPr>
            <a:spLocks noChangeArrowheads="1"/>
          </p:cNvSpPr>
          <p:nvPr userDrawn="1"/>
        </p:nvSpPr>
        <p:spPr bwMode="auto">
          <a:xfrm>
            <a:off x="1277938" y="12903932"/>
            <a:ext cx="155575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4" name="Freeform 8"/>
          <p:cNvSpPr>
            <a:spLocks/>
          </p:cNvSpPr>
          <p:nvPr userDrawn="1"/>
        </p:nvSpPr>
        <p:spPr bwMode="auto">
          <a:xfrm>
            <a:off x="1592263" y="12746770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01 h 300"/>
              <a:gd name="T4" fmla="*/ 98 w 98"/>
              <a:gd name="T5" fmla="*/ 300 h 300"/>
              <a:gd name="T6" fmla="*/ 98 w 98"/>
              <a:gd name="T7" fmla="*/ 0 h 300"/>
              <a:gd name="T8" fmla="*/ 0 w 9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8" name="Rectangle 12"/>
          <p:cNvSpPr>
            <a:spLocks noChangeArrowheads="1"/>
          </p:cNvSpPr>
          <p:nvPr userDrawn="1"/>
        </p:nvSpPr>
        <p:spPr bwMode="auto">
          <a:xfrm>
            <a:off x="1747838" y="12589607"/>
            <a:ext cx="158750" cy="476250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0" name="Line 14"/>
          <p:cNvSpPr>
            <a:spLocks noChangeShapeType="1"/>
          </p:cNvSpPr>
          <p:nvPr userDrawn="1"/>
        </p:nvSpPr>
        <p:spPr bwMode="auto">
          <a:xfrm>
            <a:off x="2062163" y="13065857"/>
            <a:ext cx="22318662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51" name="Line 15"/>
          <p:cNvSpPr>
            <a:spLocks noChangeShapeType="1"/>
          </p:cNvSpPr>
          <p:nvPr userDrawn="1"/>
        </p:nvSpPr>
        <p:spPr bwMode="auto">
          <a:xfrm>
            <a:off x="6350" y="13065857"/>
            <a:ext cx="1271588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1133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1260386" y="1097394"/>
            <a:ext cx="21861705" cy="107721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1260386" y="2647950"/>
            <a:ext cx="21861705" cy="963157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29" name="Rectangle 5"/>
          <p:cNvSpPr>
            <a:spLocks noChangeArrowheads="1"/>
          </p:cNvSpPr>
          <p:nvPr userDrawn="1"/>
        </p:nvSpPr>
        <p:spPr bwMode="auto">
          <a:xfrm>
            <a:off x="1906588" y="12903932"/>
            <a:ext cx="155575" cy="161925"/>
          </a:xfrm>
          <a:prstGeom prst="rect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0" name="Freeform 6"/>
          <p:cNvSpPr>
            <a:spLocks/>
          </p:cNvSpPr>
          <p:nvPr userDrawn="1"/>
        </p:nvSpPr>
        <p:spPr bwMode="auto">
          <a:xfrm>
            <a:off x="1433513" y="12903932"/>
            <a:ext cx="158750" cy="161925"/>
          </a:xfrm>
          <a:custGeom>
            <a:avLst/>
            <a:gdLst>
              <a:gd name="T0" fmla="*/ 100 w 100"/>
              <a:gd name="T1" fmla="*/ 102 h 102"/>
              <a:gd name="T2" fmla="*/ 0 w 100"/>
              <a:gd name="T3" fmla="*/ 102 h 102"/>
              <a:gd name="T4" fmla="*/ 0 w 100"/>
              <a:gd name="T5" fmla="*/ 0 h 102"/>
              <a:gd name="T6" fmla="*/ 100 w 100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1" name="Rectangle 7"/>
          <p:cNvSpPr>
            <a:spLocks noChangeArrowheads="1"/>
          </p:cNvSpPr>
          <p:nvPr userDrawn="1"/>
        </p:nvSpPr>
        <p:spPr bwMode="auto">
          <a:xfrm>
            <a:off x="1277938" y="12903932"/>
            <a:ext cx="155575" cy="319088"/>
          </a:xfrm>
          <a:prstGeom prst="rect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2" name="Freeform 8"/>
          <p:cNvSpPr>
            <a:spLocks/>
          </p:cNvSpPr>
          <p:nvPr userDrawn="1"/>
        </p:nvSpPr>
        <p:spPr bwMode="auto">
          <a:xfrm>
            <a:off x="1592263" y="12746770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01 h 300"/>
              <a:gd name="T4" fmla="*/ 98 w 98"/>
              <a:gd name="T5" fmla="*/ 300 h 300"/>
              <a:gd name="T6" fmla="*/ 98 w 98"/>
              <a:gd name="T7" fmla="*/ 0 h 300"/>
              <a:gd name="T8" fmla="*/ 0 w 9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6" name="Rectangle 12"/>
          <p:cNvSpPr>
            <a:spLocks noChangeArrowheads="1"/>
          </p:cNvSpPr>
          <p:nvPr userDrawn="1"/>
        </p:nvSpPr>
        <p:spPr bwMode="auto">
          <a:xfrm>
            <a:off x="1747838" y="12589607"/>
            <a:ext cx="158750" cy="476250"/>
          </a:xfrm>
          <a:prstGeom prst="rect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8" name="Line 14"/>
          <p:cNvSpPr>
            <a:spLocks noChangeShapeType="1"/>
          </p:cNvSpPr>
          <p:nvPr userDrawn="1"/>
        </p:nvSpPr>
        <p:spPr bwMode="auto">
          <a:xfrm>
            <a:off x="2062163" y="13065857"/>
            <a:ext cx="22318662" cy="0"/>
          </a:xfrm>
          <a:prstGeom prst="line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39" name="Line 15"/>
          <p:cNvSpPr>
            <a:spLocks noChangeShapeType="1"/>
          </p:cNvSpPr>
          <p:nvPr userDrawn="1"/>
        </p:nvSpPr>
        <p:spPr bwMode="auto">
          <a:xfrm>
            <a:off x="6350" y="13065857"/>
            <a:ext cx="1271588" cy="0"/>
          </a:xfrm>
          <a:prstGeom prst="line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2354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0" r:id="rId3"/>
    <p:sldLayoutId id="2147483664" r:id="rId4"/>
    <p:sldLayoutId id="2147483657" r:id="rId5"/>
    <p:sldLayoutId id="2147483665" r:id="rId6"/>
    <p:sldLayoutId id="2147483658" r:id="rId7"/>
    <p:sldLayoutId id="2147483666" r:id="rId8"/>
    <p:sldLayoutId id="2147483659" r:id="rId9"/>
    <p:sldLayoutId id="2147483660" r:id="rId10"/>
    <p:sldLayoutId id="2147483667" r:id="rId11"/>
    <p:sldLayoutId id="2147483661" r:id="rId12"/>
    <p:sldLayoutId id="2147483668" r:id="rId13"/>
    <p:sldLayoutId id="2147483651" r:id="rId14"/>
    <p:sldLayoutId id="2147483669" r:id="rId15"/>
    <p:sldLayoutId id="2147483670" r:id="rId16"/>
    <p:sldLayoutId id="2147483663" r:id="rId17"/>
    <p:sldLayoutId id="2147483671" r:id="rId18"/>
  </p:sldLayoutIdLst>
  <p:hf sldNum="0" hdr="0" ftr="0"/>
  <p:txStyles>
    <p:titleStyle>
      <a:lvl1pPr algn="l" defTabSz="1828526" rtl="0" eaLnBrk="1" latinLnBrk="0" hangingPunct="1">
        <a:lnSpc>
          <a:spcPct val="100000"/>
        </a:lnSpc>
        <a:spcBef>
          <a:spcPct val="0"/>
        </a:spcBef>
        <a:buNone/>
        <a:defRPr sz="7000" b="1" kern="1200">
          <a:solidFill>
            <a:srgbClr val="0F3C74"/>
          </a:solidFill>
          <a:latin typeface="+mj-lt"/>
          <a:ea typeface="+mj-ea"/>
          <a:cs typeface="+mj-cs"/>
        </a:defRPr>
      </a:lvl1pPr>
    </p:titleStyle>
    <p:bodyStyle>
      <a:lvl1pPr marL="457131" indent="-457131" algn="l" defTabSz="1828526" rtl="0" eaLnBrk="1" latinLnBrk="0" hangingPunct="1">
        <a:lnSpc>
          <a:spcPct val="100000"/>
        </a:lnSpc>
        <a:spcBef>
          <a:spcPts val="2000"/>
        </a:spcBef>
        <a:buFont typeface="Arial" panose="020B0604020202020204" pitchFamily="34" charset="0"/>
        <a:buChar char="•"/>
        <a:defRPr sz="3000" kern="1200">
          <a:solidFill>
            <a:schemeClr val="dk2"/>
          </a:solidFill>
          <a:latin typeface="+mn-lt"/>
          <a:ea typeface="+mn-ea"/>
          <a:cs typeface="+mn-cs"/>
        </a:defRPr>
      </a:lvl1pPr>
      <a:lvl2pPr marL="1371394" indent="-457131" algn="l" defTabSz="1828526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3000" kern="1200">
          <a:solidFill>
            <a:schemeClr val="dk2"/>
          </a:solidFill>
          <a:latin typeface="+mn-lt"/>
          <a:ea typeface="+mn-ea"/>
          <a:cs typeface="+mn-cs"/>
        </a:defRPr>
      </a:lvl2pPr>
      <a:lvl3pPr marL="2285657" indent="-457131" algn="l" defTabSz="1828526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3000" kern="1200">
          <a:solidFill>
            <a:schemeClr val="dk2"/>
          </a:solidFill>
          <a:latin typeface="+mn-lt"/>
          <a:ea typeface="+mn-ea"/>
          <a:cs typeface="+mn-cs"/>
        </a:defRPr>
      </a:lvl3pPr>
      <a:lvl4pPr marL="3199920" indent="-457131" algn="l" defTabSz="1828526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3000" kern="1200">
          <a:solidFill>
            <a:schemeClr val="dk2"/>
          </a:solidFill>
          <a:latin typeface="+mn-lt"/>
          <a:ea typeface="+mn-ea"/>
          <a:cs typeface="+mn-cs"/>
        </a:defRPr>
      </a:lvl4pPr>
      <a:lvl5pPr marL="4114183" indent="-457131" algn="l" defTabSz="1828526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3000" kern="1200">
          <a:solidFill>
            <a:schemeClr val="dk2"/>
          </a:solidFill>
          <a:latin typeface="+mn-lt"/>
          <a:ea typeface="+mn-ea"/>
          <a:cs typeface="+mn-cs"/>
        </a:defRPr>
      </a:lvl5pPr>
      <a:lvl6pPr marL="5028446" indent="-457131" algn="l" defTabSz="18285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708" indent="-457131" algn="l" defTabSz="18285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971" indent="-457131" algn="l" defTabSz="18285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1234" indent="-457131" algn="l" defTabSz="18285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263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526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789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7051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1314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577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840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4103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/>
          <p:cNvSpPr>
            <a:spLocks noGrp="1"/>
          </p:cNvSpPr>
          <p:nvPr>
            <p:ph type="ctrTitle"/>
          </p:nvPr>
        </p:nvSpPr>
        <p:spPr>
          <a:xfrm>
            <a:off x="1260157" y="3744370"/>
            <a:ext cx="21086496" cy="5221238"/>
          </a:xfrm>
        </p:spPr>
        <p:txBody>
          <a:bodyPr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4000" b="1" dirty="0">
                <a:solidFill>
                  <a:srgbClr val="2F549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pl-PL" sz="4000" b="1" dirty="0">
                <a:solidFill>
                  <a:srgbClr val="2F549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4000" b="1" dirty="0">
                <a:solidFill>
                  <a:srgbClr val="2F549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"Tackling social inequalities in health with the use of e-health and telemedicine solutions"</a:t>
            </a:r>
            <a:br>
              <a:rPr lang="pl-PL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pl-PL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 </a:t>
            </a:r>
            <a:r>
              <a:rPr lang="pl-PL" sz="4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implemented</a:t>
            </a:r>
            <a:r>
              <a:rPr lang="pl-PL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4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under</a:t>
            </a:r>
            <a:r>
              <a:rPr lang="pl-PL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</a:t>
            </a:r>
            <a:r>
              <a:rPr lang="pl-PL" sz="4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Programme</a:t>
            </a:r>
            <a:r>
              <a:rPr lang="pl-PL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„</a:t>
            </a:r>
            <a:r>
              <a:rPr lang="pl-PL" sz="4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Health</a:t>
            </a:r>
            <a:r>
              <a:rPr lang="pl-PL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br>
              <a:rPr lang="pl-PL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4000" b="1" dirty="0">
                <a:solidFill>
                  <a:srgbClr val="2F549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Norway Grants 2014-2021</a:t>
            </a:r>
            <a:br>
              <a:rPr lang="en-GB" sz="4000" b="1" dirty="0">
                <a:solidFill>
                  <a:srgbClr val="2F549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4000" b="1" dirty="0">
                <a:solidFill>
                  <a:srgbClr val="2F549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 October 2021</a:t>
            </a:r>
            <a:br>
              <a:rPr lang="pl-PL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pl-PL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4000" dirty="0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13"/>
          </p:nvPr>
        </p:nvSpPr>
        <p:spPr>
          <a:xfrm>
            <a:off x="1260157" y="10717100"/>
            <a:ext cx="7859129" cy="1897955"/>
          </a:xfrm>
        </p:spPr>
        <p:txBody>
          <a:bodyPr/>
          <a:lstStyle/>
          <a:p>
            <a:r>
              <a:rPr lang="nb-NO" dirty="0"/>
              <a:t>Eirin Rødseth</a:t>
            </a:r>
            <a:endParaRPr lang="pl-PL" dirty="0"/>
          </a:p>
          <a:p>
            <a:r>
              <a:rPr lang="nb-NO" dirty="0"/>
              <a:t>Norwegian Centre for E-</a:t>
            </a:r>
            <a:r>
              <a:rPr lang="nb-NO" dirty="0" err="1"/>
              <a:t>health</a:t>
            </a:r>
            <a:r>
              <a:rPr lang="nb-NO" dirty="0"/>
              <a:t> Research</a:t>
            </a:r>
            <a:endParaRPr lang="pl-PL" dirty="0"/>
          </a:p>
          <a:p>
            <a:r>
              <a:rPr lang="nb-NO" dirty="0"/>
              <a:t>Norway</a:t>
            </a:r>
            <a:endParaRPr lang="en-GB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AFD2B824-FF7C-45AE-BB5C-955D9FD8B7C9}"/>
              </a:ext>
            </a:extLst>
          </p:cNvPr>
          <p:cNvSpPr txBox="1"/>
          <p:nvPr/>
        </p:nvSpPr>
        <p:spPr>
          <a:xfrm>
            <a:off x="16623038" y="2111160"/>
            <a:ext cx="5465618" cy="3449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9FDB403D-279E-49CC-AA25-50F477601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6392" y="756630"/>
            <a:ext cx="2736596" cy="1699283"/>
          </a:xfrm>
          <a:prstGeom prst="rect">
            <a:avLst/>
          </a:prstGeom>
        </p:spPr>
      </p:pic>
      <p:pic>
        <p:nvPicPr>
          <p:cNvPr id="6" name="Obraz 5" descr="Obraz zawierający tekst&#10;&#10;Opis wygenerowany automatycznie">
            <a:extLst>
              <a:ext uri="{FF2B5EF4-FFF2-40B4-BE49-F238E27FC236}">
                <a16:creationId xmlns:a16="http://schemas.microsoft.com/office/drawing/2014/main" id="{D0D772DA-51F7-40D0-BAAB-4C48D46CF2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79016" y="1065135"/>
            <a:ext cx="3972050" cy="108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1599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7251BA9-4EFC-4A48-8DE3-653CA9FFC1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0526" y="757581"/>
            <a:ext cx="20792717" cy="1077218"/>
          </a:xfrm>
        </p:spPr>
        <p:txBody>
          <a:bodyPr/>
          <a:lstStyle/>
          <a:p>
            <a:r>
              <a:rPr lang="nb-NO" dirty="0"/>
              <a:t>International </a:t>
            </a:r>
            <a:r>
              <a:rPr lang="nb-NO" dirty="0" err="1"/>
              <a:t>collaboration</a:t>
            </a:r>
            <a:r>
              <a:rPr lang="nb-NO" dirty="0"/>
              <a:t> in times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Covid</a:t>
            </a:r>
            <a:endParaRPr lang="nb-NO" dirty="0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98E86143-F781-485E-AE5E-B586172691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100" y="2319842"/>
            <a:ext cx="13201650" cy="9906000"/>
          </a:xfrm>
          <a:prstGeom prst="rect">
            <a:avLst/>
          </a:prstGeom>
        </p:spPr>
      </p:pic>
      <p:pic>
        <p:nvPicPr>
          <p:cNvPr id="13" name="Plassholder for innhold 12">
            <a:extLst>
              <a:ext uri="{FF2B5EF4-FFF2-40B4-BE49-F238E27FC236}">
                <a16:creationId xmlns:a16="http://schemas.microsoft.com/office/drawing/2014/main" id="{7EAE01B5-8C74-41DA-82D3-523C8F0BD4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496394" y="2319843"/>
            <a:ext cx="7436849" cy="9906000"/>
          </a:xfrm>
        </p:spPr>
      </p:pic>
    </p:spTree>
    <p:extLst>
      <p:ext uri="{BB962C8B-B14F-4D97-AF65-F5344CB8AC3E}">
        <p14:creationId xmlns:p14="http://schemas.microsoft.com/office/powerpoint/2010/main" val="42392653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7E8B5CAF-82DD-4712-8665-29D0D68F4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386" y="1076612"/>
            <a:ext cx="21861705" cy="1077218"/>
          </a:xfrm>
        </p:spPr>
        <p:txBody>
          <a:bodyPr/>
          <a:lstStyle/>
          <a:p>
            <a:r>
              <a:rPr lang="en-US" dirty="0"/>
              <a:t>Future collaboration?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A96E4A86-4EF3-4E4A-B907-4455EA53B8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58734" y="2630802"/>
            <a:ext cx="21862530" cy="615553"/>
          </a:xfrm>
        </p:spPr>
        <p:txBody>
          <a:bodyPr/>
          <a:lstStyle/>
          <a:p>
            <a:r>
              <a:rPr lang="en-US" sz="4000" dirty="0"/>
              <a:t>New ideas for collaboration and projects…</a:t>
            </a:r>
          </a:p>
        </p:txBody>
      </p:sp>
      <p:pic>
        <p:nvPicPr>
          <p:cNvPr id="9" name="Plassholder for innhold 8">
            <a:extLst>
              <a:ext uri="{FF2B5EF4-FFF2-40B4-BE49-F238E27FC236}">
                <a16:creationId xmlns:a16="http://schemas.microsoft.com/office/drawing/2014/main" id="{6C64C14D-0C7F-442B-8124-1C656D48FC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13794" y="3579813"/>
            <a:ext cx="19554825" cy="8210550"/>
          </a:xfrm>
        </p:spPr>
      </p:pic>
    </p:spTree>
    <p:extLst>
      <p:ext uri="{BB962C8B-B14F-4D97-AF65-F5344CB8AC3E}">
        <p14:creationId xmlns:p14="http://schemas.microsoft.com/office/powerpoint/2010/main" val="34760737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Thank</a:t>
            </a:r>
            <a:r>
              <a:rPr lang="pl-PL" dirty="0"/>
              <a:t> </a:t>
            </a:r>
            <a:r>
              <a:rPr lang="pl-PL" dirty="0" err="1"/>
              <a:t>you</a:t>
            </a:r>
            <a:r>
              <a:rPr lang="pl-PL" dirty="0"/>
              <a:t>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8763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658EDA04-43B4-42D8-9BF5-9A1629EB2F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6419" y="3682075"/>
            <a:ext cx="4460568" cy="1741979"/>
          </a:xfrm>
        </p:spPr>
        <p:txBody>
          <a:bodyPr/>
          <a:lstStyle/>
          <a:p>
            <a:r>
              <a:rPr lang="en-US" dirty="0"/>
              <a:t>Poland’s partner in Norway</a:t>
            </a:r>
          </a:p>
        </p:txBody>
      </p:sp>
      <p:pic>
        <p:nvPicPr>
          <p:cNvPr id="9" name="Obraz 5" descr="Obraz zawierający tekst&#10;&#10;Opis wygenerowany automatycznie">
            <a:extLst>
              <a:ext uri="{FF2B5EF4-FFF2-40B4-BE49-F238E27FC236}">
                <a16:creationId xmlns:a16="http://schemas.microsoft.com/office/drawing/2014/main" id="{C9C9FFED-223D-49A4-B320-58474FEC47BC}"/>
              </a:ext>
            </a:extLst>
          </p:cNvPr>
          <p:cNvPicPr>
            <a:picLocks noGrp="1" noChangeAspect="1"/>
          </p:cNvPicPr>
          <p:nvPr>
            <p:ph idx="11"/>
          </p:nvPr>
        </p:nvPicPr>
        <p:blipFill>
          <a:blip r:embed="rId2"/>
          <a:stretch>
            <a:fillRect/>
          </a:stretch>
        </p:blipFill>
        <p:spPr>
          <a:xfrm>
            <a:off x="222777" y="6150624"/>
            <a:ext cx="5186450" cy="1413162"/>
          </a:xfrm>
          <a:prstGeom prst="rect">
            <a:avLst/>
          </a:prstGeom>
        </p:spPr>
      </p:pic>
      <p:pic>
        <p:nvPicPr>
          <p:cNvPr id="10" name="Bilde 9" descr="Et bilde som inneholder himmel, person, utendørs, snø&#10;&#10;Automatisk generert beskrivelse">
            <a:extLst>
              <a:ext uri="{FF2B5EF4-FFF2-40B4-BE49-F238E27FC236}">
                <a16:creationId xmlns:a16="http://schemas.microsoft.com/office/drawing/2014/main" id="{DD934442-6B35-41C3-BED4-6B1FE0D5F6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1425" y="1713706"/>
            <a:ext cx="180594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751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lassholder for innhold 4" descr="Et bilde som inneholder utendørs, himmel, natur, kyst&#10;&#10;Automatisk generert beskrivelse">
            <a:extLst>
              <a:ext uri="{FF2B5EF4-FFF2-40B4-BE49-F238E27FC236}">
                <a16:creationId xmlns:a16="http://schemas.microsoft.com/office/drawing/2014/main" id="{F1EB6042-4CA6-4F1B-B1B4-D73486CB6D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95255" y="801040"/>
            <a:ext cx="17498291" cy="11682835"/>
          </a:xfrm>
        </p:spPr>
      </p:pic>
    </p:spTree>
    <p:extLst>
      <p:ext uri="{BB962C8B-B14F-4D97-AF65-F5344CB8AC3E}">
        <p14:creationId xmlns:p14="http://schemas.microsoft.com/office/powerpoint/2010/main" val="363986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98072" y="540328"/>
            <a:ext cx="21978481" cy="1479618"/>
          </a:xfrm>
        </p:spPr>
        <p:txBody>
          <a:bodyPr>
            <a:noAutofit/>
          </a:bodyPr>
          <a:lstStyle/>
          <a:p>
            <a:r>
              <a:rPr lang="nb-NO" sz="7200" dirty="0"/>
              <a:t>Norwegian Centre for E-</a:t>
            </a:r>
            <a:r>
              <a:rPr lang="nb-NO" sz="7200" dirty="0" err="1"/>
              <a:t>health</a:t>
            </a:r>
            <a:r>
              <a:rPr lang="nb-NO" sz="7200" dirty="0"/>
              <a:t> Research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071916" y="2459202"/>
            <a:ext cx="23308909" cy="4398005"/>
          </a:xfrm>
        </p:spPr>
        <p:txBody>
          <a:bodyPr>
            <a:normAutofit/>
          </a:bodyPr>
          <a:lstStyle/>
          <a:p>
            <a:r>
              <a:rPr lang="en-US" sz="4399" dirty="0"/>
              <a:t>Multi disciplinary research center.</a:t>
            </a:r>
          </a:p>
          <a:p>
            <a:r>
              <a:rPr lang="en-US" sz="4399" dirty="0"/>
              <a:t>Contributes to increasing the level of knowledge on e-health through collaboration, research and dissemination of knowledge.</a:t>
            </a:r>
          </a:p>
          <a:p>
            <a:r>
              <a:rPr lang="en-US" sz="4399" dirty="0"/>
              <a:t>Aims to be a leading national and internationally recognized research institution.</a:t>
            </a:r>
            <a:endParaRPr lang="nb-NO" sz="4399" dirty="0"/>
          </a:p>
          <a:p>
            <a:r>
              <a:rPr lang="nb-NO" sz="4399" dirty="0"/>
              <a:t>Four </a:t>
            </a:r>
            <a:r>
              <a:rPr lang="nb-NO" sz="4399" dirty="0" err="1"/>
              <a:t>focus</a:t>
            </a:r>
            <a:r>
              <a:rPr lang="nb-NO" sz="4399" dirty="0"/>
              <a:t> areas:</a:t>
            </a:r>
          </a:p>
          <a:p>
            <a:endParaRPr lang="nb-NO" sz="4399" dirty="0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C41AB6CC-B55E-4537-9582-2951E0E465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8072" y="7296463"/>
            <a:ext cx="19521632" cy="918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206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5C08B5AF-B071-49C2-A52D-2F4F5588EEB2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1713178" y="717440"/>
            <a:ext cx="5271059" cy="12279529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nb-NO" sz="4800" dirty="0">
              <a:latin typeface="+mj-lt"/>
            </a:endParaRPr>
          </a:p>
          <a:p>
            <a:pPr>
              <a:lnSpc>
                <a:spcPct val="90000"/>
              </a:lnSpc>
            </a:pPr>
            <a:endParaRPr lang="nb-NO" sz="4800" dirty="0">
              <a:latin typeface="+mj-lt"/>
            </a:endParaRPr>
          </a:p>
          <a:p>
            <a:pPr>
              <a:lnSpc>
                <a:spcPct val="90000"/>
              </a:lnSpc>
            </a:pPr>
            <a:endParaRPr lang="nb-NO" sz="48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nb-NO" sz="4800" dirty="0">
                <a:latin typeface="+mj-lt"/>
              </a:rPr>
              <a:t>Research partners at all </a:t>
            </a:r>
            <a:r>
              <a:rPr lang="nb-NO" sz="4800" dirty="0" err="1">
                <a:latin typeface="+mj-lt"/>
              </a:rPr>
              <a:t>continents</a:t>
            </a:r>
            <a:endParaRPr lang="nb-NO" sz="48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nb-NO" sz="4800" dirty="0" err="1">
                <a:latin typeface="+mj-lt"/>
              </a:rPr>
              <a:t>Funding</a:t>
            </a:r>
            <a:r>
              <a:rPr lang="nb-NO" sz="4800" dirty="0">
                <a:latin typeface="+mj-lt"/>
              </a:rPr>
              <a:t> from EU</a:t>
            </a:r>
          </a:p>
          <a:p>
            <a:pPr>
              <a:lnSpc>
                <a:spcPct val="90000"/>
              </a:lnSpc>
            </a:pPr>
            <a:r>
              <a:rPr lang="nb-NO" sz="4800" dirty="0">
                <a:latin typeface="+mj-lt"/>
              </a:rPr>
              <a:t>WHO </a:t>
            </a:r>
            <a:r>
              <a:rPr lang="nb-NO" sz="4800" dirty="0" err="1">
                <a:latin typeface="+mj-lt"/>
              </a:rPr>
              <a:t>collaboration</a:t>
            </a:r>
            <a:endParaRPr lang="nb-NO" sz="4800" dirty="0">
              <a:latin typeface="+mj-lt"/>
            </a:endParaRPr>
          </a:p>
        </p:txBody>
      </p:sp>
      <p:sp>
        <p:nvSpPr>
          <p:cNvPr id="18" name="Plassholder for tekst 9">
            <a:extLst>
              <a:ext uri="{FF2B5EF4-FFF2-40B4-BE49-F238E27FC236}">
                <a16:creationId xmlns:a16="http://schemas.microsoft.com/office/drawing/2014/main" id="{DC3FE085-57D4-416E-9F78-8C24B39D61A2}"/>
              </a:ext>
            </a:extLst>
          </p:cNvPr>
          <p:cNvSpPr txBox="1">
            <a:spLocks/>
          </p:cNvSpPr>
          <p:nvPr/>
        </p:nvSpPr>
        <p:spPr>
          <a:xfrm>
            <a:off x="11571547" y="12258305"/>
            <a:ext cx="11650084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1828526" rtl="0" eaLnBrk="1" latinLnBrk="0" hangingPunct="1">
              <a:lnSpc>
                <a:spcPct val="100000"/>
              </a:lnSpc>
              <a:spcBef>
                <a:spcPts val="2000"/>
              </a:spcBef>
              <a:buFont typeface="Arial" panose="020B0604020202020204" pitchFamily="34" charset="0"/>
              <a:buNone/>
              <a:defRPr sz="3000" b="1" kern="1200">
                <a:solidFill>
                  <a:srgbClr val="0F3C74"/>
                </a:solidFill>
                <a:latin typeface="+mn-lt"/>
                <a:ea typeface="+mn-ea"/>
                <a:cs typeface="+mn-cs"/>
              </a:defRPr>
            </a:lvl1pPr>
            <a:lvl2pPr marL="1371394" indent="-457131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2pPr>
            <a:lvl3pPr marL="2285657" indent="-457131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3pPr>
            <a:lvl4pPr marL="3199920" indent="-457131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4pPr>
            <a:lvl5pPr marL="4114183" indent="-457131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5pPr>
            <a:lvl6pPr marL="5028446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708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971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1234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4800" dirty="0">
                <a:highlight>
                  <a:srgbClr val="20D17F"/>
                </a:highlight>
              </a:rPr>
              <a:t>International research </a:t>
            </a:r>
            <a:r>
              <a:rPr lang="nb-NO" sz="4800" dirty="0" err="1">
                <a:highlight>
                  <a:srgbClr val="20D17F"/>
                </a:highlight>
              </a:rPr>
              <a:t>collaboration</a:t>
            </a:r>
            <a:endParaRPr lang="nb-NO" sz="4800" dirty="0">
              <a:highlight>
                <a:srgbClr val="20D17F"/>
              </a:highlight>
            </a:endParaRPr>
          </a:p>
        </p:txBody>
      </p:sp>
      <p:pic>
        <p:nvPicPr>
          <p:cNvPr id="6" name="Plassholder for bilde 5" descr="Et bilde som inneholder plante&#10;&#10;Automatisk generert beskrivelse">
            <a:extLst>
              <a:ext uri="{FF2B5EF4-FFF2-40B4-BE49-F238E27FC236}">
                <a16:creationId xmlns:a16="http://schemas.microsoft.com/office/drawing/2014/main" id="{83AD1BF8-B9CD-4041-B8AB-09B28CFA809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1317" r="11317"/>
          <a:stretch>
            <a:fillRect/>
          </a:stretch>
        </p:blipFill>
        <p:spPr>
          <a:xfrm>
            <a:off x="8169441" y="614432"/>
            <a:ext cx="15376359" cy="11314332"/>
          </a:xfrm>
        </p:spPr>
      </p:pic>
    </p:spTree>
    <p:extLst>
      <p:ext uri="{BB962C8B-B14F-4D97-AF65-F5344CB8AC3E}">
        <p14:creationId xmlns:p14="http://schemas.microsoft.com/office/powerpoint/2010/main" val="30398676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5A439A5-5C95-44D2-AFD1-A2F4C29EAA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046" y="1553584"/>
            <a:ext cx="12277305" cy="1077218"/>
          </a:xfrm>
        </p:spPr>
        <p:txBody>
          <a:bodyPr/>
          <a:lstStyle/>
          <a:p>
            <a:r>
              <a:rPr lang="en-GB" sz="7200" b="1" dirty="0">
                <a:solidFill>
                  <a:srgbClr val="2F549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"Tackling social inequalities in health with the use of </a:t>
            </a:r>
            <a:r>
              <a:rPr lang="en-GB" sz="7200" b="1" dirty="0" err="1">
                <a:solidFill>
                  <a:srgbClr val="2F549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e-health</a:t>
            </a:r>
            <a:r>
              <a:rPr lang="en-GB" sz="7200" b="1" dirty="0">
                <a:solidFill>
                  <a:srgbClr val="2F549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telemedicine solutions"</a:t>
            </a:r>
            <a:endParaRPr lang="nb-NO" dirty="0"/>
          </a:p>
        </p:txBody>
      </p:sp>
      <p:sp>
        <p:nvSpPr>
          <p:cNvPr id="5" name="Plassholder for innhold 4">
            <a:extLst>
              <a:ext uri="{FF2B5EF4-FFF2-40B4-BE49-F238E27FC236}">
                <a16:creationId xmlns:a16="http://schemas.microsoft.com/office/drawing/2014/main" id="{CDF8F6A7-BEA0-4133-8F32-EB7462F1EC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nb-NO" sz="4000" dirty="0"/>
          </a:p>
          <a:p>
            <a:endParaRPr lang="nb-NO" sz="4000" dirty="0"/>
          </a:p>
          <a:p>
            <a:endParaRPr lang="nb-NO" sz="4000" dirty="0"/>
          </a:p>
          <a:p>
            <a:r>
              <a:rPr lang="nb-NO" sz="4000" dirty="0"/>
              <a:t>Exchange </a:t>
            </a:r>
            <a:r>
              <a:rPr lang="nb-NO" sz="4000" dirty="0" err="1"/>
              <a:t>knowledge</a:t>
            </a:r>
            <a:r>
              <a:rPr lang="nb-NO" sz="4000" dirty="0"/>
              <a:t> and </a:t>
            </a:r>
            <a:r>
              <a:rPr lang="nb-NO" sz="4000" dirty="0" err="1"/>
              <a:t>experiences</a:t>
            </a:r>
            <a:r>
              <a:rPr lang="nb-NO" sz="4000" dirty="0"/>
              <a:t>.</a:t>
            </a:r>
          </a:p>
          <a:p>
            <a:r>
              <a:rPr lang="nb-NO" sz="4000" dirty="0"/>
              <a:t>Polish and Norwegian </a:t>
            </a:r>
            <a:r>
              <a:rPr lang="nb-NO" sz="4000" dirty="0" err="1"/>
              <a:t>experts</a:t>
            </a:r>
            <a:r>
              <a:rPr lang="nb-NO" sz="4000" dirty="0"/>
              <a:t> and </a:t>
            </a:r>
            <a:r>
              <a:rPr lang="nb-NO" sz="4000" dirty="0" err="1"/>
              <a:t>researchers</a:t>
            </a:r>
            <a:r>
              <a:rPr lang="nb-NO" sz="4000" dirty="0"/>
              <a:t> to </a:t>
            </a:r>
            <a:r>
              <a:rPr lang="nb-NO" sz="4000" dirty="0" err="1"/>
              <a:t>access</a:t>
            </a:r>
            <a:r>
              <a:rPr lang="nb-NO" sz="4000" dirty="0"/>
              <a:t> </a:t>
            </a:r>
            <a:r>
              <a:rPr lang="nb-NO" sz="4000" dirty="0" err="1"/>
              <a:t>additional</a:t>
            </a:r>
            <a:r>
              <a:rPr lang="nb-NO" sz="4000" dirty="0"/>
              <a:t> </a:t>
            </a:r>
            <a:r>
              <a:rPr lang="nb-NO" sz="4000" dirty="0" err="1"/>
              <a:t>expertise</a:t>
            </a:r>
            <a:r>
              <a:rPr lang="nb-NO" sz="4000" dirty="0"/>
              <a:t>.</a:t>
            </a:r>
          </a:p>
          <a:p>
            <a:r>
              <a:rPr lang="nb-NO" sz="4000" dirty="0" err="1"/>
              <a:t>Gain</a:t>
            </a:r>
            <a:r>
              <a:rPr lang="nb-NO" sz="4000" dirty="0"/>
              <a:t> </a:t>
            </a:r>
            <a:r>
              <a:rPr lang="nb-NO" sz="4000" dirty="0" err="1"/>
              <a:t>new</a:t>
            </a:r>
            <a:r>
              <a:rPr lang="nb-NO" sz="4000" dirty="0"/>
              <a:t> </a:t>
            </a:r>
            <a:r>
              <a:rPr lang="nb-NO" sz="4000" dirty="0" err="1"/>
              <a:t>perspectives</a:t>
            </a:r>
            <a:r>
              <a:rPr lang="nb-NO" sz="4000" dirty="0"/>
              <a:t>.</a:t>
            </a:r>
          </a:p>
          <a:p>
            <a:r>
              <a:rPr lang="nb-NO" sz="4000" dirty="0" err="1"/>
              <a:t>Develop</a:t>
            </a:r>
            <a:r>
              <a:rPr lang="nb-NO" sz="4000" dirty="0"/>
              <a:t> and </a:t>
            </a:r>
            <a:r>
              <a:rPr lang="nb-NO" sz="4000" dirty="0" err="1"/>
              <a:t>build</a:t>
            </a:r>
            <a:r>
              <a:rPr lang="nb-NO" sz="4000" dirty="0"/>
              <a:t> </a:t>
            </a:r>
            <a:r>
              <a:rPr lang="nb-NO" sz="4000" dirty="0" err="1"/>
              <a:t>network</a:t>
            </a:r>
            <a:r>
              <a:rPr lang="nb-NO" sz="4000" dirty="0"/>
              <a:t>.</a:t>
            </a:r>
          </a:p>
          <a:p>
            <a:endParaRPr lang="nb-NO" sz="4000" dirty="0"/>
          </a:p>
          <a:p>
            <a:endParaRPr lang="nb-NO" sz="4000" dirty="0"/>
          </a:p>
          <a:p>
            <a:endParaRPr lang="nb-NO" sz="4000" dirty="0"/>
          </a:p>
        </p:txBody>
      </p:sp>
      <p:pic>
        <p:nvPicPr>
          <p:cNvPr id="4" name="Plassholder for bilde 3" descr="Et bilde som inneholder person, underbukser&#10;&#10;Automatisk generert beskrivelse">
            <a:extLst>
              <a:ext uri="{FF2B5EF4-FFF2-40B4-BE49-F238E27FC236}">
                <a16:creationId xmlns:a16="http://schemas.microsoft.com/office/drawing/2014/main" id="{3C746626-B167-4570-A3DB-1746A54C12E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88" r="13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13844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tel 5">
            <a:extLst>
              <a:ext uri="{FF2B5EF4-FFF2-40B4-BE49-F238E27FC236}">
                <a16:creationId xmlns:a16="http://schemas.microsoft.com/office/drawing/2014/main" id="{544D9BF7-CCAA-4843-84B1-18B0D59A71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Almost</a:t>
            </a:r>
            <a:r>
              <a:rPr lang="nb-NO" dirty="0"/>
              <a:t> 30 </a:t>
            </a:r>
            <a:r>
              <a:rPr lang="nb-NO" dirty="0" err="1"/>
              <a:t>years</a:t>
            </a:r>
            <a:r>
              <a:rPr lang="nb-NO" dirty="0"/>
              <a:t> </a:t>
            </a:r>
            <a:r>
              <a:rPr lang="nb-NO" dirty="0" err="1"/>
              <a:t>with</a:t>
            </a:r>
            <a:r>
              <a:rPr lang="nb-NO" dirty="0"/>
              <a:t> </a:t>
            </a:r>
            <a:r>
              <a:rPr lang="nb-NO" dirty="0" err="1"/>
              <a:t>telemedicine</a:t>
            </a:r>
            <a:r>
              <a:rPr lang="nb-NO" dirty="0"/>
              <a:t> in North Norway </a:t>
            </a:r>
          </a:p>
        </p:txBody>
      </p:sp>
      <p:pic>
        <p:nvPicPr>
          <p:cNvPr id="10" name="Plassholder for innhold 4">
            <a:extLst>
              <a:ext uri="{FF2B5EF4-FFF2-40B4-BE49-F238E27FC236}">
                <a16:creationId xmlns:a16="http://schemas.microsoft.com/office/drawing/2014/main" id="{938199F4-886A-446B-993E-05E187805A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1281" y="7562978"/>
            <a:ext cx="3875101" cy="5776230"/>
          </a:xfrm>
          <a:prstGeom prst="rect">
            <a:avLst/>
          </a:prstGeom>
        </p:spPr>
      </p:pic>
      <p:pic>
        <p:nvPicPr>
          <p:cNvPr id="12" name="Plassholder for innhold 4">
            <a:extLst>
              <a:ext uri="{FF2B5EF4-FFF2-40B4-BE49-F238E27FC236}">
                <a16:creationId xmlns:a16="http://schemas.microsoft.com/office/drawing/2014/main" id="{F7E09DB4-AC1F-4129-BC5E-BD36C57B24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590" t="10759" r="17142" b="43820"/>
          <a:stretch/>
        </p:blipFill>
        <p:spPr>
          <a:xfrm>
            <a:off x="10161208" y="3548657"/>
            <a:ext cx="5995671" cy="5617710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2EAD6841-F78D-4672-A608-3DE7680EA6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62365" y="8868697"/>
            <a:ext cx="5645437" cy="4150335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8DF2D46D-2CE0-420C-A063-BCD7CA2FCE6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152" y="2630802"/>
            <a:ext cx="6160389" cy="4106926"/>
          </a:xfrm>
          <a:prstGeom prst="rect">
            <a:avLst/>
          </a:prstGeom>
        </p:spPr>
      </p:pic>
      <p:pic>
        <p:nvPicPr>
          <p:cNvPr id="17" name="Plassholder for innhold 16">
            <a:extLst>
              <a:ext uri="{FF2B5EF4-FFF2-40B4-BE49-F238E27FC236}">
                <a16:creationId xmlns:a16="http://schemas.microsoft.com/office/drawing/2014/main" id="{D445631D-D216-4700-A44A-268E54FB14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1515749" y="3263320"/>
            <a:ext cx="5876925" cy="4400550"/>
          </a:xfrm>
        </p:spPr>
      </p:pic>
    </p:spTree>
    <p:extLst>
      <p:ext uri="{BB962C8B-B14F-4D97-AF65-F5344CB8AC3E}">
        <p14:creationId xmlns:p14="http://schemas.microsoft.com/office/powerpoint/2010/main" val="25260920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tel 10">
            <a:extLst>
              <a:ext uri="{FF2B5EF4-FFF2-40B4-BE49-F238E27FC236}">
                <a16:creationId xmlns:a16="http://schemas.microsoft.com/office/drawing/2014/main" id="{37E153CD-7660-4D66-9C5B-6293F634A3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9756" y="1618367"/>
            <a:ext cx="14506327" cy="147243"/>
          </a:xfrm>
        </p:spPr>
        <p:txBody>
          <a:bodyPr>
            <a:noAutofit/>
          </a:bodyPr>
          <a:lstStyle/>
          <a:p>
            <a:r>
              <a:rPr lang="nb-NO" sz="5599" dirty="0"/>
              <a:t>Development </a:t>
            </a:r>
            <a:r>
              <a:rPr lang="nb-NO" sz="5599" dirty="0" err="1"/>
              <a:t>of</a:t>
            </a:r>
            <a:r>
              <a:rPr lang="nb-NO" sz="5599" dirty="0"/>
              <a:t> </a:t>
            </a:r>
            <a:r>
              <a:rPr lang="nb-NO" sz="5599" dirty="0" err="1"/>
              <a:t>models</a:t>
            </a:r>
            <a:endParaRPr lang="nb-NO" sz="5599" dirty="0"/>
          </a:p>
        </p:txBody>
      </p:sp>
      <p:graphicFrame>
        <p:nvGraphicFramePr>
          <p:cNvPr id="7" name="Plassholder for innhold 6">
            <a:extLst>
              <a:ext uri="{FF2B5EF4-FFF2-40B4-BE49-F238E27FC236}">
                <a16:creationId xmlns:a16="http://schemas.microsoft.com/office/drawing/2014/main" id="{8D07FF33-0D40-4C6D-92F4-D96B450E25B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8970912"/>
              </p:ext>
            </p:extLst>
          </p:nvPr>
        </p:nvGraphicFramePr>
        <p:xfrm>
          <a:off x="4056468" y="2228004"/>
          <a:ext cx="17128091" cy="10447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565031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bilde 5">
            <a:extLst>
              <a:ext uri="{FF2B5EF4-FFF2-40B4-BE49-F238E27FC236}">
                <a16:creationId xmlns:a16="http://schemas.microsoft.com/office/drawing/2014/main" id="{D91CFC84-D5D6-4E79-A9BB-F9693BCEF1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689837" y="-62346"/>
            <a:ext cx="9690988" cy="13714413"/>
          </a:xfrm>
        </p:spPr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621900E8-F006-486C-871C-52D89E890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387" y="1076612"/>
            <a:ext cx="12277305" cy="1077218"/>
          </a:xfrm>
        </p:spPr>
        <p:txBody>
          <a:bodyPr/>
          <a:lstStyle/>
          <a:p>
            <a:r>
              <a:rPr lang="nb-NO" dirty="0" err="1"/>
              <a:t>Webinar</a:t>
            </a:r>
            <a:r>
              <a:rPr lang="nb-NO" dirty="0"/>
              <a:t> times</a:t>
            </a:r>
          </a:p>
        </p:txBody>
      </p:sp>
      <p:pic>
        <p:nvPicPr>
          <p:cNvPr id="5" name="Plassholder for innhold 4">
            <a:extLst>
              <a:ext uri="{FF2B5EF4-FFF2-40B4-BE49-F238E27FC236}">
                <a16:creationId xmlns:a16="http://schemas.microsoft.com/office/drawing/2014/main" id="{AECA877E-92DD-4AA8-8FC4-CD935785AE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89075" y="4961094"/>
            <a:ext cx="10191750" cy="8239125"/>
          </a:xfrm>
        </p:spPr>
      </p:pic>
      <p:sp>
        <p:nvSpPr>
          <p:cNvPr id="7" name="Plassholder for tekst 6">
            <a:extLst>
              <a:ext uri="{FF2B5EF4-FFF2-40B4-BE49-F238E27FC236}">
                <a16:creationId xmlns:a16="http://schemas.microsoft.com/office/drawing/2014/main" id="{90B36823-CA04-4E1A-8DAF-03DFE15EBA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59560" y="2630802"/>
            <a:ext cx="12277305" cy="1179810"/>
          </a:xfrm>
        </p:spPr>
        <p:txBody>
          <a:bodyPr/>
          <a:lstStyle/>
          <a:p>
            <a:endParaRPr lang="nb-NO" dirty="0"/>
          </a:p>
          <a:p>
            <a:endParaRPr lang="nb-NO" dirty="0"/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883760A3-5734-43E5-A539-FE4B984154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4738541"/>
              </p:ext>
            </p:extLst>
          </p:nvPr>
        </p:nvGraphicFramePr>
        <p:xfrm>
          <a:off x="112207" y="2474900"/>
          <a:ext cx="14415318" cy="922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371930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E1E1C"/>
      </a:dk2>
      <a:lt2>
        <a:srgbClr val="0573BA"/>
      </a:lt2>
      <a:accent1>
        <a:srgbClr val="0573BA"/>
      </a:accent1>
      <a:accent2>
        <a:srgbClr val="E94E2E"/>
      </a:accent2>
      <a:accent3>
        <a:srgbClr val="02AB84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gendefinert 1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-mal_EØSMidlene.potx" id="{2877A2A8-6D65-4BE8-A3B9-A911333E1F70}" vid="{D3D72181-B44E-471C-A438-738F633005D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E7CD9C7BDC6D7418076EE62DBDC70CB" ma:contentTypeVersion="7" ma:contentTypeDescription="Opprett et nytt dokument." ma:contentTypeScope="" ma:versionID="b6eefe12958f61b1da88170ba5874538">
  <xsd:schema xmlns:xsd="http://www.w3.org/2001/XMLSchema" xmlns:xs="http://www.w3.org/2001/XMLSchema" xmlns:p="http://schemas.microsoft.com/office/2006/metadata/properties" xmlns:ns2="a2c95838-6c83-4241-9993-7619af29fa4f" xmlns:ns3="8ca05a89-7152-48ae-b227-b12162779cce" targetNamespace="http://schemas.microsoft.com/office/2006/metadata/properties" ma:root="true" ma:fieldsID="851ff1ccb8298b8af6325222050958be" ns2:_="" ns3:_="">
    <xsd:import namespace="a2c95838-6c83-4241-9993-7619af29fa4f"/>
    <xsd:import namespace="8ca05a89-7152-48ae-b227-b12162779cc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c95838-6c83-4241-9993-7619af29fa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a05a89-7152-48ae-b227-b12162779cc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263381F-0B00-4C8D-A1F5-F9451CFD5589}">
  <ds:schemaRefs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8ca05a89-7152-48ae-b227-b12162779cce"/>
    <ds:schemaRef ds:uri="a2c95838-6c83-4241-9993-7619af29fa4f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18FC838B-84A3-44C2-A88E-88AB5070C75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ED3F228-7C1B-46A2-8D30-922D581D163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2c95838-6c83-4241-9993-7619af29fa4f"/>
    <ds:schemaRef ds:uri="8ca05a89-7152-48ae-b227-b12162779c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PPT-mal_EØSMidlene</Template>
  <TotalTime>2037</TotalTime>
  <Words>264</Words>
  <Application>Microsoft Office PowerPoint</Application>
  <PresentationFormat>Niestandardowy</PresentationFormat>
  <Paragraphs>58</Paragraphs>
  <Slides>12</Slides>
  <Notes>4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Office-tema</vt:lpstr>
      <vt:lpstr>  "Tackling social inequalities in health with the use of e-health and telemedicine solutions"  Project implemented under the Programme „Health” Norway Grants 2014-2021 20 October 2021  </vt:lpstr>
      <vt:lpstr>Prezentacja programu PowerPoint</vt:lpstr>
      <vt:lpstr>Prezentacja programu PowerPoint</vt:lpstr>
      <vt:lpstr>Norwegian Centre for E-health Research</vt:lpstr>
      <vt:lpstr>Prezentacja programu PowerPoint</vt:lpstr>
      <vt:lpstr>"Tackling social inequalities in health with the use of e-health and telemedicine solutions"</vt:lpstr>
      <vt:lpstr>Almost 30 years with telemedicine in North Norway </vt:lpstr>
      <vt:lpstr>Development of models</vt:lpstr>
      <vt:lpstr>Webinar times</vt:lpstr>
      <vt:lpstr>International collaboration in times of Covid</vt:lpstr>
      <vt:lpstr>Future collaboration?</vt:lpstr>
      <vt:lpstr>Thank you!</vt:lpstr>
    </vt:vector>
  </TitlesOfParts>
  <Company>EFTA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WEGGERSEN Lillann</dc:creator>
  <cp:lastModifiedBy>Romańczyk Anna</cp:lastModifiedBy>
  <cp:revision>43</cp:revision>
  <dcterms:created xsi:type="dcterms:W3CDTF">2017-06-12T12:11:38Z</dcterms:created>
  <dcterms:modified xsi:type="dcterms:W3CDTF">2021-10-19T14:08:38Z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0x010100AE7CD9C7BDC6D7418076EE62DBDC70CB</vt:lpwstr>
  </property>
</Properties>
</file>